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698" r:id="rId3"/>
  </p:sldMasterIdLst>
  <p:notesMasterIdLst>
    <p:notesMasterId r:id="rId18"/>
  </p:notesMasterIdLst>
  <p:sldIdLst>
    <p:sldId id="257" r:id="rId4"/>
    <p:sldId id="258" r:id="rId5"/>
    <p:sldId id="261" r:id="rId6"/>
    <p:sldId id="260" r:id="rId7"/>
    <p:sldId id="271" r:id="rId8"/>
    <p:sldId id="264" r:id="rId9"/>
    <p:sldId id="272" r:id="rId10"/>
    <p:sldId id="273" r:id="rId11"/>
    <p:sldId id="265" r:id="rId12"/>
    <p:sldId id="262" r:id="rId13"/>
    <p:sldId id="267" r:id="rId14"/>
    <p:sldId id="270" r:id="rId15"/>
    <p:sldId id="268" r:id="rId16"/>
    <p:sldId id="269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6.wmf"/><Relationship Id="rId7" Type="http://schemas.openxmlformats.org/officeDocument/2006/relationships/image" Target="../media/image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5.wmf"/><Relationship Id="rId5" Type="http://schemas.openxmlformats.org/officeDocument/2006/relationships/image" Target="../media/image18.wmf"/><Relationship Id="rId10" Type="http://schemas.openxmlformats.org/officeDocument/2006/relationships/image" Target="../media/image9.wmf"/><Relationship Id="rId4" Type="http://schemas.openxmlformats.org/officeDocument/2006/relationships/image" Target="../media/image17.wmf"/><Relationship Id="rId9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1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image" Target="../media/image22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94EAB-3871-4D1A-9714-43B96BC23969}" type="datetimeFigureOut">
              <a:rPr lang="vi-VN" smtClean="0"/>
              <a:t>06/04/2018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CB5BC-B71F-4BBF-9730-041817653FC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864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C607D-4A9D-4DF7-BCA1-14EEC4D85D36}" type="slidenum">
              <a:rPr lang="en-US" altLang="vi-VN">
                <a:solidFill>
                  <a:srgbClr val="000000"/>
                </a:solidFill>
              </a:rPr>
              <a:pPr/>
              <a:t>14</a:t>
            </a:fld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46165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45716-445F-4566-8FDD-10981A155D5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2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44ABF-B924-44B1-B0FB-2C09B80A7FBB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3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43936-49F0-4D76-B5B6-F59E8A5365DC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04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47F8345-E2C3-40DE-A842-0378FCA401B8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33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6773-C098-4144-8211-65278FF7F787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03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1D13C-CF48-4BD0-8D8F-37FD7540E70E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2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C7FCC-B8FF-4961-9D02-3333D216D6C6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48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80E6A-533B-4084-ACBB-5DB6F67F3AE0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29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497F8-B245-44E0-BB5F-511BCE8AAB82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13FED-D9FA-4547-831A-B4D7AA43C91B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6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84C9-EABD-47CD-BA93-F494A835A4DC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7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AED09-A07B-4D82-AB67-D6217FE3F852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12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0FA33-D53C-4FEC-B543-2B9DFCE54780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44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AC969-FF42-4863-86CD-EF5FD4A10FE5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14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82F6A-FB85-446B-BDB0-DE30B61DEBCC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02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97AE-0901-4EC9-A938-1D4863B5B3DD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22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51251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6396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01237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73366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917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059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D8785-7415-4CA4-996B-2B161598E14C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788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118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701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66373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8327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2606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40640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582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3B1DD-DB96-468D-8B2C-4F1E0B6F094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0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34302-48D7-4160-ACFD-7637B4CCE448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5C43E-4E6E-488D-991B-23C64DD44845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8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66ED8-C40E-4C12-93CB-30421F9D13A0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1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2B4DA-7578-412C-BD47-31FFB6DFCF20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4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939BA-C1EE-4D9D-854A-E77C303A2537}" type="slidenum">
              <a:rPr lang="en-US" altLang="vi-VN">
                <a:solidFill>
                  <a:srgbClr val="000000"/>
                </a:solidFill>
              </a:rPr>
              <a:pPr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41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hyperlink" Target="file:///D:\Ky\BAI%20DU%20THI\File%20chu.ppt" TargetMode="Externa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696C98-BB06-4E56-8641-8E25DE615D16}" type="slidenum">
              <a:rPr lang="en-US" alt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9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F30A05-0935-4DDA-980C-9A1632D8EE12}" type="slidenum">
              <a:rPr lang="en-US" alt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62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>
            <a:hlinkClick r:id="rId15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11279718" y="6192838"/>
            <a:ext cx="673100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3.wmf"/><Relationship Id="rId18" Type="http://schemas.openxmlformats.org/officeDocument/2006/relationships/image" Target="../media/image4.gi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42.bin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39.bin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8.bin"/><Relationship Id="rId14" Type="http://schemas.openxmlformats.org/officeDocument/2006/relationships/oleObject" Target="../embeddings/oleObject41.bin"/><Relationship Id="rId22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.wmf"/><Relationship Id="rId18" Type="http://schemas.openxmlformats.org/officeDocument/2006/relationships/oleObject" Target="../embeddings/oleObject52.bin"/><Relationship Id="rId26" Type="http://schemas.openxmlformats.org/officeDocument/2006/relationships/oleObject" Target="../embeddings/oleObject57.bin"/><Relationship Id="rId39" Type="http://schemas.openxmlformats.org/officeDocument/2006/relationships/slide" Target="slide13.xml"/><Relationship Id="rId21" Type="http://schemas.openxmlformats.org/officeDocument/2006/relationships/oleObject" Target="../embeddings/oleObject54.bin"/><Relationship Id="rId34" Type="http://schemas.openxmlformats.org/officeDocument/2006/relationships/oleObject" Target="../embeddings/oleObject61.bin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5.wmf"/><Relationship Id="rId25" Type="http://schemas.openxmlformats.org/officeDocument/2006/relationships/image" Target="../media/image38.wmf"/><Relationship Id="rId33" Type="http://schemas.openxmlformats.org/officeDocument/2006/relationships/image" Target="../media/image42.wmf"/><Relationship Id="rId38" Type="http://schemas.openxmlformats.org/officeDocument/2006/relationships/oleObject" Target="../embeddings/oleObject64.bin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29" Type="http://schemas.openxmlformats.org/officeDocument/2006/relationships/image" Target="../media/image40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56.bin"/><Relationship Id="rId32" Type="http://schemas.openxmlformats.org/officeDocument/2006/relationships/oleObject" Target="../embeddings/oleObject60.bin"/><Relationship Id="rId37" Type="http://schemas.openxmlformats.org/officeDocument/2006/relationships/oleObject" Target="../embeddings/oleObject63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7.wmf"/><Relationship Id="rId28" Type="http://schemas.openxmlformats.org/officeDocument/2006/relationships/oleObject" Target="../embeddings/oleObject58.bin"/><Relationship Id="rId36" Type="http://schemas.openxmlformats.org/officeDocument/2006/relationships/oleObject" Target="../embeddings/oleObject62.bin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36.wmf"/><Relationship Id="rId31" Type="http://schemas.openxmlformats.org/officeDocument/2006/relationships/image" Target="../media/image41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5.bin"/><Relationship Id="rId27" Type="http://schemas.openxmlformats.org/officeDocument/2006/relationships/image" Target="../media/image39.wmf"/><Relationship Id="rId30" Type="http://schemas.openxmlformats.org/officeDocument/2006/relationships/oleObject" Target="../embeddings/oleObject59.bin"/><Relationship Id="rId35" Type="http://schemas.openxmlformats.org/officeDocument/2006/relationships/image" Target="../media/image43.wmf"/><Relationship Id="rId8" Type="http://schemas.openxmlformats.org/officeDocument/2006/relationships/oleObject" Target="../embeddings/oleObject47.bin"/><Relationship Id="rId3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gif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4.gi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18" Type="http://schemas.openxmlformats.org/officeDocument/2006/relationships/image" Target="../media/image6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24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oleObject" Target="../embeddings/oleObject14.bin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4.gif"/><Relationship Id="rId22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975" y="171099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 descr="Asian li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536" y="3294167"/>
            <a:ext cx="4038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648075" y="2852738"/>
            <a:ext cx="360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2203554" y="2571399"/>
            <a:ext cx="7239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120000"/>
              </a:lnSpc>
              <a:spcAft>
                <a:spcPct val="0"/>
              </a:spcAft>
              <a:buFontTx/>
              <a:buNone/>
            </a:pPr>
            <a:r>
              <a:rPr lang="en-US" altLang="vi-VN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QUÝ THẦY CÔ VÀ CÁC EM HỌC SINH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BuomBay_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04320">
            <a:off x="10434180" y="1634967"/>
            <a:ext cx="1234012" cy="113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11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/>
          </p:nvPr>
        </p:nvGraphicFramePr>
        <p:xfrm>
          <a:off x="113459" y="914401"/>
          <a:ext cx="6085635" cy="5854889"/>
        </p:xfrm>
        <a:graphic>
          <a:graphicData uri="http://schemas.openxmlformats.org/drawingml/2006/table">
            <a:tbl>
              <a:tblPr/>
              <a:tblGrid>
                <a:gridCol w="908517"/>
                <a:gridCol w="1661245"/>
                <a:gridCol w="1771326"/>
                <a:gridCol w="1744547"/>
              </a:tblGrid>
              <a:tr h="8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9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3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14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46313" y="3032765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79991" y="4734861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086820" y="3066879"/>
            <a:ext cx="167463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2914605" y="331078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4573588" y="3285787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</a:rPr>
              <a:t>(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 Box 85"/>
          <p:cNvSpPr txBox="1">
            <a:spLocks noChangeArrowheads="1"/>
          </p:cNvSpPr>
          <p:nvPr/>
        </p:nvSpPr>
        <p:spPr bwMode="auto">
          <a:xfrm>
            <a:off x="1023309" y="1668620"/>
            <a:ext cx="17479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4439367" y="1698496"/>
            <a:ext cx="18686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2730997" y="1709326"/>
            <a:ext cx="173922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1105060" y="3954265"/>
            <a:ext cx="16004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0"/>
          <p:cNvSpPr txBox="1">
            <a:spLocks noChangeArrowheads="1"/>
          </p:cNvSpPr>
          <p:nvPr/>
        </p:nvSpPr>
        <p:spPr bwMode="auto">
          <a:xfrm>
            <a:off x="4412361" y="3893963"/>
            <a:ext cx="1777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91"/>
          <p:cNvSpPr txBox="1">
            <a:spLocks noChangeArrowheads="1"/>
          </p:cNvSpPr>
          <p:nvPr/>
        </p:nvSpPr>
        <p:spPr bwMode="auto">
          <a:xfrm>
            <a:off x="4375090" y="5257628"/>
            <a:ext cx="18683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endParaRPr lang="en-US" altLang="vi-VN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6400800" y="533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033876" y="4204970"/>
          <a:ext cx="1586031" cy="588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6" name="Equation" r:id="rId3" imgW="1371600" imgH="482400" progId="Equation.DSMT4">
                  <p:embed/>
                </p:oleObj>
              </mc:Choice>
              <mc:Fallback>
                <p:oleObj name="Equation" r:id="rId3" imgW="1371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876" y="4204970"/>
                        <a:ext cx="1586031" cy="588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1058863" y="4965700"/>
          <a:ext cx="155733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7" name="Equation" r:id="rId5" imgW="1269720" imgH="482400" progId="Equation.DSMT4">
                  <p:embed/>
                </p:oleObj>
              </mc:Choice>
              <mc:Fallback>
                <p:oleObj name="Equation" r:id="rId5" imgW="12697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8863" y="4965700"/>
                        <a:ext cx="1557337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59901" y="4694217"/>
            <a:ext cx="17552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2656500" y="5274990"/>
            <a:ext cx="15400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74978" y="5424550"/>
            <a:ext cx="18197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033877" y="5938759"/>
          <a:ext cx="1630948" cy="850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8" name="Equation" r:id="rId7" imgW="1460160" imgH="761760" progId="Equation.DSMT4">
                  <p:embed/>
                </p:oleObj>
              </mc:Choice>
              <mc:Fallback>
                <p:oleObj name="Equation" r:id="rId7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3877" y="5938759"/>
                        <a:ext cx="1630948" cy="850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213789"/>
              </p:ext>
            </p:extLst>
          </p:nvPr>
        </p:nvGraphicFramePr>
        <p:xfrm>
          <a:off x="2685243" y="5879936"/>
          <a:ext cx="1754124" cy="915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9" name="Equation" r:id="rId9" imgW="1460160" imgH="761760" progId="Equation.DSMT4">
                  <p:embed/>
                </p:oleObj>
              </mc:Choice>
              <mc:Fallback>
                <p:oleObj name="Equation" r:id="rId9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85243" y="5879936"/>
                        <a:ext cx="1754124" cy="915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588028"/>
              </p:ext>
            </p:extLst>
          </p:nvPr>
        </p:nvGraphicFramePr>
        <p:xfrm>
          <a:off x="4449181" y="5879936"/>
          <a:ext cx="1786078" cy="820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0" name="Equation" r:id="rId10" imgW="1574640" imgH="723600" progId="Equation.DSMT4">
                  <p:embed/>
                </p:oleObj>
              </mc:Choice>
              <mc:Fallback>
                <p:oleObj name="Equation" r:id="rId10" imgW="15746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49181" y="5879936"/>
                        <a:ext cx="1786078" cy="820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6208176" y="568326"/>
            <a:ext cx="16906" cy="6289673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2" name="Text Box 98"/>
          <p:cNvSpPr txBox="1">
            <a:spLocks noChangeArrowheads="1"/>
          </p:cNvSpPr>
          <p:nvPr/>
        </p:nvSpPr>
        <p:spPr bwMode="auto">
          <a:xfrm>
            <a:off x="6275193" y="1090807"/>
            <a:ext cx="202937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99"/>
          <p:cNvSpPr txBox="1">
            <a:spLocks noChangeArrowheads="1"/>
          </p:cNvSpPr>
          <p:nvPr/>
        </p:nvSpPr>
        <p:spPr bwMode="auto">
          <a:xfrm>
            <a:off x="6275193" y="2075938"/>
            <a:ext cx="25260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16629" y="3876049"/>
            <a:ext cx="5947462" cy="982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axetat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49988" y="5586173"/>
            <a:ext cx="6086966" cy="608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axetat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Natri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axetat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509522"/>
              </p:ext>
            </p:extLst>
          </p:nvPr>
        </p:nvGraphicFramePr>
        <p:xfrm>
          <a:off x="6291052" y="5060356"/>
          <a:ext cx="59404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1" name="Equation" r:id="rId12" imgW="3301920" imgH="253800" progId="Equation.DSMT4">
                  <p:embed/>
                </p:oleObj>
              </mc:Choice>
              <mc:Fallback>
                <p:oleObj name="Equation" r:id="rId12" imgW="3301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91052" y="5060356"/>
                        <a:ext cx="594042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455926"/>
              </p:ext>
            </p:extLst>
          </p:nvPr>
        </p:nvGraphicFramePr>
        <p:xfrm>
          <a:off x="6254540" y="6281927"/>
          <a:ext cx="60134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2" name="Equation" r:id="rId14" imgW="3416040" imgH="266400" progId="Equation.DSMT4">
                  <p:embed/>
                </p:oleObj>
              </mc:Choice>
              <mc:Fallback>
                <p:oleObj name="Equation" r:id="rId14" imgW="3416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254540" y="6281927"/>
                        <a:ext cx="6013450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533079"/>
              </p:ext>
            </p:extLst>
          </p:nvPr>
        </p:nvGraphicFramePr>
        <p:xfrm>
          <a:off x="4430713" y="4405500"/>
          <a:ext cx="17716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3" name="Equation" r:id="rId16" imgW="1447560" imgH="736560" progId="Equation.DSMT4">
                  <p:embed/>
                </p:oleObj>
              </mc:Choice>
              <mc:Fallback>
                <p:oleObj name="Equation" r:id="rId16" imgW="1447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30713" y="4405500"/>
                        <a:ext cx="1771650" cy="900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100"/>
          <p:cNvSpPr txBox="1">
            <a:spLocks noChangeArrowheads="1"/>
          </p:cNvSpPr>
          <p:nvPr/>
        </p:nvSpPr>
        <p:spPr bwMode="auto">
          <a:xfrm>
            <a:off x="6216629" y="828582"/>
            <a:ext cx="18002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7" descr="viet3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2" y="1090184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43455" y="2300830"/>
            <a:ext cx="5966988" cy="17201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axetat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axetat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420300"/>
              </p:ext>
            </p:extLst>
          </p:nvPr>
        </p:nvGraphicFramePr>
        <p:xfrm>
          <a:off x="7914647" y="4619481"/>
          <a:ext cx="495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4" name="Equation" r:id="rId19" imgW="495000" imgH="253800" progId="Equation.DSMT4">
                  <p:embed/>
                </p:oleObj>
              </mc:Choice>
              <mc:Fallback>
                <p:oleObj name="Equation" r:id="rId19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914647" y="4619481"/>
                        <a:ext cx="4953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799421"/>
              </p:ext>
            </p:extLst>
          </p:nvPr>
        </p:nvGraphicFramePr>
        <p:xfrm>
          <a:off x="8353417" y="6002061"/>
          <a:ext cx="431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5" name="Equation" r:id="rId21" imgW="431640" imgH="228600" progId="Equation.DSMT4">
                  <p:embed/>
                </p:oleObj>
              </mc:Choice>
              <mc:Fallback>
                <p:oleObj name="Equation" r:id="rId21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353417" y="6002061"/>
                        <a:ext cx="431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5779154" y="4816827"/>
            <a:ext cx="3847683" cy="925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→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875383" y="6069099"/>
            <a:ext cx="3847683" cy="925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98"/>
          <p:cNvSpPr txBox="1">
            <a:spLocks noChangeArrowheads="1"/>
          </p:cNvSpPr>
          <p:nvPr/>
        </p:nvSpPr>
        <p:spPr bwMode="auto">
          <a:xfrm>
            <a:off x="6275193" y="1388471"/>
            <a:ext cx="202937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95"/>
          <p:cNvSpPr txBox="1">
            <a:spLocks noChangeArrowheads="1"/>
          </p:cNvSpPr>
          <p:nvPr/>
        </p:nvSpPr>
        <p:spPr bwMode="auto">
          <a:xfrm>
            <a:off x="2673615" y="3870935"/>
            <a:ext cx="18913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sp>
        <p:nvSpPr>
          <p:cNvPr id="45" name="Text Box 98"/>
          <p:cNvSpPr txBox="1">
            <a:spLocks noChangeArrowheads="1"/>
          </p:cNvSpPr>
          <p:nvPr/>
        </p:nvSpPr>
        <p:spPr bwMode="auto">
          <a:xfrm>
            <a:off x="6275193" y="1716380"/>
            <a:ext cx="202937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5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2" grpId="0"/>
      <p:bldP spid="41" grpId="0"/>
      <p:bldP spid="41" grpId="1"/>
      <p:bldP spid="42" grpId="0"/>
      <p:bldP spid="4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274" name="Group 2"/>
          <p:cNvGrpSpPr>
            <a:grpSpLocks/>
          </p:cNvGrpSpPr>
          <p:nvPr/>
        </p:nvGrpSpPr>
        <p:grpSpPr bwMode="auto">
          <a:xfrm>
            <a:off x="5735639" y="2362200"/>
            <a:ext cx="2160587" cy="533400"/>
            <a:chOff x="2640" y="1488"/>
            <a:chExt cx="1344" cy="336"/>
          </a:xfrm>
        </p:grpSpPr>
        <p:sp>
          <p:nvSpPr>
            <p:cNvPr id="182275" name="Rectangle 3"/>
            <p:cNvSpPr>
              <a:spLocks noChangeArrowheads="1"/>
            </p:cNvSpPr>
            <p:nvPr/>
          </p:nvSpPr>
          <p:spPr bwMode="auto">
            <a:xfrm>
              <a:off x="2976" y="1488"/>
              <a:ext cx="336" cy="336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Ư</a:t>
              </a:r>
              <a:endParaRPr lang="en-US" altLang="vi-VN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276" name="Rectangle 4"/>
            <p:cNvSpPr>
              <a:spLocks noChangeArrowheads="1"/>
            </p:cNvSpPr>
            <p:nvPr/>
          </p:nvSpPr>
          <p:spPr bwMode="auto">
            <a:xfrm>
              <a:off x="2640" y="1488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.VnTime" panose="020B7200000000000000" pitchFamily="34" charset="0"/>
                </a:rPr>
                <a:t>N</a:t>
              </a:r>
            </a:p>
          </p:txBody>
        </p:sp>
        <p:sp>
          <p:nvSpPr>
            <p:cNvPr id="182277" name="Rectangle 5"/>
            <p:cNvSpPr>
              <a:spLocks noChangeArrowheads="1"/>
            </p:cNvSpPr>
            <p:nvPr/>
          </p:nvSpPr>
          <p:spPr bwMode="auto">
            <a:xfrm>
              <a:off x="3320" y="1488"/>
              <a:ext cx="336" cy="336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Ớ</a:t>
              </a:r>
            </a:p>
          </p:txBody>
        </p:sp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3648" y="1488"/>
              <a:ext cx="336" cy="336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725145" y="2378527"/>
            <a:ext cx="2212214" cy="533401"/>
            <a:chOff x="5717955" y="2375533"/>
            <a:chExt cx="2212214" cy="533401"/>
          </a:xfrm>
        </p:grpSpPr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6266468" y="2375533"/>
              <a:ext cx="533400" cy="533400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5717955" y="2375533"/>
              <a:ext cx="548514" cy="533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6812568" y="2375533"/>
              <a:ext cx="533400" cy="533400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283" name="Rectangle 11"/>
            <p:cNvSpPr>
              <a:spLocks noChangeArrowheads="1"/>
            </p:cNvSpPr>
            <p:nvPr/>
          </p:nvSpPr>
          <p:spPr bwMode="auto">
            <a:xfrm>
              <a:off x="7345968" y="2375533"/>
              <a:ext cx="584201" cy="533401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grpSp>
        <p:nvGrpSpPr>
          <p:cNvPr id="182284" name="Group 12"/>
          <p:cNvGrpSpPr>
            <a:grpSpLocks/>
          </p:cNvGrpSpPr>
          <p:nvPr/>
        </p:nvGrpSpPr>
        <p:grpSpPr bwMode="auto">
          <a:xfrm>
            <a:off x="3624229" y="1305882"/>
            <a:ext cx="3200400" cy="542925"/>
            <a:chOff x="1968" y="810"/>
            <a:chExt cx="2016" cy="342"/>
          </a:xfrm>
        </p:grpSpPr>
        <p:sp>
          <p:nvSpPr>
            <p:cNvPr id="182285" name="Rectangle 13"/>
            <p:cNvSpPr>
              <a:spLocks noChangeArrowheads="1"/>
            </p:cNvSpPr>
            <p:nvPr/>
          </p:nvSpPr>
          <p:spPr bwMode="auto">
            <a:xfrm>
              <a:off x="1968" y="816"/>
              <a:ext cx="336" cy="33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182286" name="Rectangle 14"/>
            <p:cNvSpPr>
              <a:spLocks noChangeArrowheads="1"/>
            </p:cNvSpPr>
            <p:nvPr/>
          </p:nvSpPr>
          <p:spPr bwMode="auto">
            <a:xfrm>
              <a:off x="2304" y="816"/>
              <a:ext cx="336" cy="33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Ế</a:t>
              </a:r>
            </a:p>
          </p:txBody>
        </p:sp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2640" y="816"/>
              <a:ext cx="336" cy="33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</a:t>
              </a:r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2976" y="816"/>
              <a:ext cx="336" cy="33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3312" y="816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Ủ</a:t>
              </a:r>
            </a:p>
          </p:txBody>
        </p:sp>
        <p:sp>
          <p:nvSpPr>
            <p:cNvPr id="146" name="Rectangle 17"/>
            <p:cNvSpPr>
              <a:spLocks noChangeArrowheads="1"/>
            </p:cNvSpPr>
            <p:nvPr/>
          </p:nvSpPr>
          <p:spPr bwMode="auto">
            <a:xfrm>
              <a:off x="3648" y="810"/>
              <a:ext cx="336" cy="33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182290" name="Group 18"/>
          <p:cNvGrpSpPr>
            <a:grpSpLocks/>
          </p:cNvGrpSpPr>
          <p:nvPr/>
        </p:nvGrpSpPr>
        <p:grpSpPr bwMode="auto">
          <a:xfrm>
            <a:off x="4151313" y="1844675"/>
            <a:ext cx="3168650" cy="533400"/>
            <a:chOff x="1632" y="1152"/>
            <a:chExt cx="2016" cy="336"/>
          </a:xfrm>
        </p:grpSpPr>
        <p:sp>
          <p:nvSpPr>
            <p:cNvPr id="182291" name="Rectangle 19"/>
            <p:cNvSpPr>
              <a:spLocks noChangeArrowheads="1"/>
            </p:cNvSpPr>
            <p:nvPr/>
          </p:nvSpPr>
          <p:spPr bwMode="auto">
            <a:xfrm>
              <a:off x="1632" y="1152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82292" name="Rectangle 20"/>
            <p:cNvSpPr>
              <a:spLocks noChangeArrowheads="1"/>
            </p:cNvSpPr>
            <p:nvPr/>
          </p:nvSpPr>
          <p:spPr bwMode="auto">
            <a:xfrm>
              <a:off x="1968" y="1152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1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Ỗ</a:t>
              </a:r>
            </a:p>
          </p:txBody>
        </p:sp>
        <p:sp>
          <p:nvSpPr>
            <p:cNvPr id="182293" name="Rectangle 21"/>
            <p:cNvSpPr>
              <a:spLocks noChangeArrowheads="1"/>
            </p:cNvSpPr>
            <p:nvPr/>
          </p:nvSpPr>
          <p:spPr bwMode="auto">
            <a:xfrm>
              <a:off x="2304" y="1152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82294" name="Rectangle 22"/>
            <p:cNvSpPr>
              <a:spLocks noChangeArrowheads="1"/>
            </p:cNvSpPr>
            <p:nvPr/>
          </p:nvSpPr>
          <p:spPr bwMode="auto">
            <a:xfrm>
              <a:off x="2640" y="1152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82295" name="Rectangle 23"/>
            <p:cNvSpPr>
              <a:spLocks noChangeArrowheads="1"/>
            </p:cNvSpPr>
            <p:nvPr/>
          </p:nvSpPr>
          <p:spPr bwMode="auto">
            <a:xfrm>
              <a:off x="2976" y="1152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Ợ</a:t>
              </a:r>
            </a:p>
          </p:txBody>
        </p:sp>
        <p:sp>
          <p:nvSpPr>
            <p:cNvPr id="182296" name="Rectangle 24"/>
            <p:cNvSpPr>
              <a:spLocks noChangeArrowheads="1"/>
            </p:cNvSpPr>
            <p:nvPr/>
          </p:nvSpPr>
          <p:spPr bwMode="auto">
            <a:xfrm>
              <a:off x="3312" y="1152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P</a:t>
              </a:r>
            </a:p>
          </p:txBody>
        </p:sp>
      </p:grpSp>
      <p:sp>
        <p:nvSpPr>
          <p:cNvPr id="182297" name="AutoShape 25"/>
          <p:cNvSpPr>
            <a:spLocks noChangeArrowheads="1"/>
          </p:cNvSpPr>
          <p:nvPr/>
        </p:nvSpPr>
        <p:spPr bwMode="auto">
          <a:xfrm>
            <a:off x="3000376" y="1844675"/>
            <a:ext cx="474663" cy="5334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2</a:t>
            </a:r>
          </a:p>
        </p:txBody>
      </p:sp>
      <p:sp>
        <p:nvSpPr>
          <p:cNvPr id="182298" name="AutoShape 26"/>
          <p:cNvSpPr>
            <a:spLocks noChangeArrowheads="1"/>
          </p:cNvSpPr>
          <p:nvPr/>
        </p:nvSpPr>
        <p:spPr bwMode="auto">
          <a:xfrm>
            <a:off x="2971801" y="2438400"/>
            <a:ext cx="474663" cy="533400"/>
          </a:xfrm>
          <a:prstGeom prst="smileyFace">
            <a:avLst>
              <a:gd name="adj" fmla="val 4653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3</a:t>
            </a:r>
          </a:p>
        </p:txBody>
      </p:sp>
      <p:grpSp>
        <p:nvGrpSpPr>
          <p:cNvPr id="182299" name="Group 27"/>
          <p:cNvGrpSpPr>
            <a:grpSpLocks/>
          </p:cNvGrpSpPr>
          <p:nvPr/>
        </p:nvGrpSpPr>
        <p:grpSpPr bwMode="auto">
          <a:xfrm>
            <a:off x="4151313" y="2924175"/>
            <a:ext cx="2087562" cy="533400"/>
            <a:chOff x="1608" y="1824"/>
            <a:chExt cx="1378" cy="336"/>
          </a:xfrm>
        </p:grpSpPr>
        <p:sp>
          <p:nvSpPr>
            <p:cNvPr id="182300" name="Rectangle 28"/>
            <p:cNvSpPr>
              <a:spLocks noChangeArrowheads="1"/>
            </p:cNvSpPr>
            <p:nvPr/>
          </p:nvSpPr>
          <p:spPr bwMode="auto">
            <a:xfrm>
              <a:off x="2640" y="1824"/>
              <a:ext cx="34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82301" name="Rectangle 29"/>
            <p:cNvSpPr>
              <a:spLocks noChangeArrowheads="1"/>
            </p:cNvSpPr>
            <p:nvPr/>
          </p:nvSpPr>
          <p:spPr bwMode="auto">
            <a:xfrm>
              <a:off x="1608" y="1824"/>
              <a:ext cx="345" cy="336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en-US" altLang="vi-VN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82302" name="Rectangle 30"/>
            <p:cNvSpPr>
              <a:spLocks noChangeArrowheads="1"/>
            </p:cNvSpPr>
            <p:nvPr/>
          </p:nvSpPr>
          <p:spPr bwMode="auto">
            <a:xfrm>
              <a:off x="1953" y="1824"/>
              <a:ext cx="346" cy="336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H</a:t>
              </a:r>
              <a:endParaRPr lang="en-US" altLang="vi-VN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82303" name="Rectangle 31"/>
            <p:cNvSpPr>
              <a:spLocks noChangeArrowheads="1"/>
            </p:cNvSpPr>
            <p:nvPr/>
          </p:nvSpPr>
          <p:spPr bwMode="auto">
            <a:xfrm>
              <a:off x="2291" y="1824"/>
              <a:ext cx="345" cy="336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Á</a:t>
              </a:r>
            </a:p>
          </p:txBody>
        </p:sp>
      </p:grpSp>
      <p:sp>
        <p:nvSpPr>
          <p:cNvPr id="182304" name="AutoShape 32"/>
          <p:cNvSpPr>
            <a:spLocks noChangeArrowheads="1"/>
          </p:cNvSpPr>
          <p:nvPr/>
        </p:nvSpPr>
        <p:spPr bwMode="auto">
          <a:xfrm>
            <a:off x="2971801" y="2971800"/>
            <a:ext cx="474663" cy="5334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4</a:t>
            </a:r>
          </a:p>
        </p:txBody>
      </p:sp>
      <p:grpSp>
        <p:nvGrpSpPr>
          <p:cNvPr id="182305" name="Group 33"/>
          <p:cNvGrpSpPr>
            <a:grpSpLocks/>
          </p:cNvGrpSpPr>
          <p:nvPr/>
        </p:nvGrpSpPr>
        <p:grpSpPr bwMode="auto">
          <a:xfrm>
            <a:off x="4670199" y="3430587"/>
            <a:ext cx="2101657" cy="552450"/>
            <a:chOff x="1960" y="2160"/>
            <a:chExt cx="1352" cy="348"/>
          </a:xfrm>
          <a:solidFill>
            <a:schemeClr val="bg1">
              <a:lumMod val="75000"/>
            </a:schemeClr>
          </a:solidFill>
        </p:grpSpPr>
        <p:sp>
          <p:nvSpPr>
            <p:cNvPr id="182306" name="Rectangle 34"/>
            <p:cNvSpPr>
              <a:spLocks noChangeArrowheads="1"/>
            </p:cNvSpPr>
            <p:nvPr/>
          </p:nvSpPr>
          <p:spPr bwMode="auto">
            <a:xfrm>
              <a:off x="2640" y="2160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82307" name="Rectangle 35" descr="Purple mesh"/>
            <p:cNvSpPr>
              <a:spLocks noChangeArrowheads="1"/>
            </p:cNvSpPr>
            <p:nvPr/>
          </p:nvSpPr>
          <p:spPr bwMode="auto">
            <a:xfrm>
              <a:off x="2976" y="2160"/>
              <a:ext cx="336" cy="3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82308" name="Rectangle 36" descr="Purple mesh"/>
            <p:cNvSpPr>
              <a:spLocks noChangeArrowheads="1"/>
            </p:cNvSpPr>
            <p:nvPr/>
          </p:nvSpPr>
          <p:spPr bwMode="auto">
            <a:xfrm>
              <a:off x="1960" y="2160"/>
              <a:ext cx="336" cy="3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82309" name="Rectangle 37" descr="Purple mesh"/>
            <p:cNvSpPr>
              <a:spLocks noChangeArrowheads="1"/>
            </p:cNvSpPr>
            <p:nvPr/>
          </p:nvSpPr>
          <p:spPr bwMode="auto">
            <a:xfrm>
              <a:off x="2304" y="2160"/>
              <a:ext cx="336" cy="3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43" name="Rectangle 35" descr="Purple mesh"/>
            <p:cNvSpPr>
              <a:spLocks noChangeArrowheads="1"/>
            </p:cNvSpPr>
            <p:nvPr/>
          </p:nvSpPr>
          <p:spPr bwMode="auto">
            <a:xfrm>
              <a:off x="2965" y="2172"/>
              <a:ext cx="336" cy="3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</p:grpSp>
      <p:sp>
        <p:nvSpPr>
          <p:cNvPr id="182310" name="AutoShape 38"/>
          <p:cNvSpPr>
            <a:spLocks noChangeArrowheads="1"/>
          </p:cNvSpPr>
          <p:nvPr/>
        </p:nvSpPr>
        <p:spPr bwMode="auto">
          <a:xfrm>
            <a:off x="2971801" y="3505200"/>
            <a:ext cx="474663" cy="533400"/>
          </a:xfrm>
          <a:prstGeom prst="smileyFace">
            <a:avLst>
              <a:gd name="adj" fmla="val 4653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5</a:t>
            </a:r>
          </a:p>
        </p:txBody>
      </p:sp>
      <p:sp>
        <p:nvSpPr>
          <p:cNvPr id="182320" name="AutoShape 48"/>
          <p:cNvSpPr>
            <a:spLocks noChangeArrowheads="1"/>
          </p:cNvSpPr>
          <p:nvPr/>
        </p:nvSpPr>
        <p:spPr bwMode="auto">
          <a:xfrm>
            <a:off x="2971801" y="4038600"/>
            <a:ext cx="474663" cy="5334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6</a:t>
            </a:r>
          </a:p>
        </p:txBody>
      </p:sp>
      <p:grpSp>
        <p:nvGrpSpPr>
          <p:cNvPr id="182321" name="Group 49"/>
          <p:cNvGrpSpPr>
            <a:grpSpLocks/>
          </p:cNvGrpSpPr>
          <p:nvPr/>
        </p:nvGrpSpPr>
        <p:grpSpPr bwMode="auto">
          <a:xfrm>
            <a:off x="4151313" y="4508500"/>
            <a:ext cx="3733800" cy="533400"/>
            <a:chOff x="1632" y="2832"/>
            <a:chExt cx="2352" cy="336"/>
          </a:xfrm>
        </p:grpSpPr>
        <p:sp>
          <p:nvSpPr>
            <p:cNvPr id="182322" name="Rectangle 50"/>
            <p:cNvSpPr>
              <a:spLocks noChangeArrowheads="1"/>
            </p:cNvSpPr>
            <p:nvPr/>
          </p:nvSpPr>
          <p:spPr bwMode="auto">
            <a:xfrm>
              <a:off x="1632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82323" name="Rectangle 51"/>
            <p:cNvSpPr>
              <a:spLocks noChangeArrowheads="1"/>
            </p:cNvSpPr>
            <p:nvPr/>
          </p:nvSpPr>
          <p:spPr bwMode="auto">
            <a:xfrm>
              <a:off x="1968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82324" name="Rectangle 52"/>
            <p:cNvSpPr>
              <a:spLocks noChangeArrowheads="1"/>
            </p:cNvSpPr>
            <p:nvPr/>
          </p:nvSpPr>
          <p:spPr bwMode="auto">
            <a:xfrm>
              <a:off x="2304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82325" name="Rectangle 53"/>
            <p:cNvSpPr>
              <a:spLocks noChangeArrowheads="1"/>
            </p:cNvSpPr>
            <p:nvPr/>
          </p:nvSpPr>
          <p:spPr bwMode="auto">
            <a:xfrm>
              <a:off x="2640" y="2832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82326" name="Rectangle 54"/>
            <p:cNvSpPr>
              <a:spLocks noChangeArrowheads="1"/>
            </p:cNvSpPr>
            <p:nvPr/>
          </p:nvSpPr>
          <p:spPr bwMode="auto">
            <a:xfrm>
              <a:off x="2976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82327" name="Rectangle 55"/>
            <p:cNvSpPr>
              <a:spLocks noChangeArrowheads="1"/>
            </p:cNvSpPr>
            <p:nvPr/>
          </p:nvSpPr>
          <p:spPr bwMode="auto">
            <a:xfrm>
              <a:off x="3312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Ộ</a:t>
              </a:r>
            </a:p>
          </p:txBody>
        </p:sp>
        <p:sp>
          <p:nvSpPr>
            <p:cNvPr id="182328" name="Rectangle 56"/>
            <p:cNvSpPr>
              <a:spLocks noChangeArrowheads="1"/>
            </p:cNvSpPr>
            <p:nvPr/>
          </p:nvSpPr>
          <p:spPr bwMode="auto">
            <a:xfrm>
              <a:off x="3648" y="2832"/>
              <a:ext cx="336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T</a:t>
              </a:r>
            </a:p>
          </p:txBody>
        </p:sp>
      </p:grpSp>
      <p:sp>
        <p:nvSpPr>
          <p:cNvPr id="182329" name="AutoShape 57"/>
          <p:cNvSpPr>
            <a:spLocks noChangeArrowheads="1"/>
          </p:cNvSpPr>
          <p:nvPr/>
        </p:nvSpPr>
        <p:spPr bwMode="auto">
          <a:xfrm>
            <a:off x="2971801" y="4572000"/>
            <a:ext cx="474663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7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665846" y="5039244"/>
            <a:ext cx="3670300" cy="533400"/>
            <a:chOff x="4695825" y="5029200"/>
            <a:chExt cx="3670300" cy="533400"/>
          </a:xfrm>
        </p:grpSpPr>
        <p:sp>
          <p:nvSpPr>
            <p:cNvPr id="182331" name="Rectangle 59"/>
            <p:cNvSpPr>
              <a:spLocks noChangeArrowheads="1"/>
            </p:cNvSpPr>
            <p:nvPr/>
          </p:nvSpPr>
          <p:spPr bwMode="auto">
            <a:xfrm>
              <a:off x="46958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82332" name="Rectangle 60"/>
            <p:cNvSpPr>
              <a:spLocks noChangeArrowheads="1"/>
            </p:cNvSpPr>
            <p:nvPr/>
          </p:nvSpPr>
          <p:spPr bwMode="auto">
            <a:xfrm>
              <a:off x="62960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82333" name="Rectangle 61"/>
            <p:cNvSpPr>
              <a:spLocks noChangeArrowheads="1"/>
            </p:cNvSpPr>
            <p:nvPr/>
          </p:nvSpPr>
          <p:spPr bwMode="auto">
            <a:xfrm>
              <a:off x="5762625" y="5029200"/>
              <a:ext cx="533400" cy="533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82334" name="Rectangle 62"/>
            <p:cNvSpPr>
              <a:spLocks noChangeArrowheads="1"/>
            </p:cNvSpPr>
            <p:nvPr/>
          </p:nvSpPr>
          <p:spPr bwMode="auto">
            <a:xfrm rot="5400000">
              <a:off x="52292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À</a:t>
              </a:r>
            </a:p>
          </p:txBody>
        </p:sp>
        <p:sp>
          <p:nvSpPr>
            <p:cNvPr id="182335" name="Rectangle 63"/>
            <p:cNvSpPr>
              <a:spLocks noChangeArrowheads="1"/>
            </p:cNvSpPr>
            <p:nvPr/>
          </p:nvSpPr>
          <p:spPr bwMode="auto">
            <a:xfrm>
              <a:off x="78327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182336" name="Rectangle 64"/>
            <p:cNvSpPr>
              <a:spLocks noChangeArrowheads="1"/>
            </p:cNvSpPr>
            <p:nvPr/>
          </p:nvSpPr>
          <p:spPr bwMode="auto">
            <a:xfrm>
              <a:off x="73755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82337" name="Rectangle 65"/>
            <p:cNvSpPr>
              <a:spLocks noChangeArrowheads="1"/>
            </p:cNvSpPr>
            <p:nvPr/>
          </p:nvSpPr>
          <p:spPr bwMode="auto">
            <a:xfrm>
              <a:off x="6842125" y="5029200"/>
              <a:ext cx="533400" cy="5334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Ò</a:t>
              </a:r>
            </a:p>
          </p:txBody>
        </p:sp>
      </p:grpSp>
      <p:sp>
        <p:nvSpPr>
          <p:cNvPr id="182338" name="AutoShape 66"/>
          <p:cNvSpPr>
            <a:spLocks noChangeArrowheads="1"/>
          </p:cNvSpPr>
          <p:nvPr/>
        </p:nvSpPr>
        <p:spPr bwMode="auto">
          <a:xfrm>
            <a:off x="2971800" y="51816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8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146311" y="4476881"/>
            <a:ext cx="3733800" cy="561975"/>
            <a:chOff x="4151313" y="4479472"/>
            <a:chExt cx="3733800" cy="561975"/>
          </a:xfrm>
        </p:grpSpPr>
        <p:sp>
          <p:nvSpPr>
            <p:cNvPr id="182349" name="Rectangle 77"/>
            <p:cNvSpPr>
              <a:spLocks noChangeArrowheads="1"/>
            </p:cNvSpPr>
            <p:nvPr/>
          </p:nvSpPr>
          <p:spPr bwMode="auto">
            <a:xfrm>
              <a:off x="4151313" y="4479472"/>
              <a:ext cx="533400" cy="5619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0" name="Rectangle 78"/>
            <p:cNvSpPr>
              <a:spLocks noChangeArrowheads="1"/>
            </p:cNvSpPr>
            <p:nvPr/>
          </p:nvSpPr>
          <p:spPr bwMode="auto">
            <a:xfrm>
              <a:off x="4684713" y="4479472"/>
              <a:ext cx="533400" cy="533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1" name="Rectangle 79"/>
            <p:cNvSpPr>
              <a:spLocks noChangeArrowheads="1"/>
            </p:cNvSpPr>
            <p:nvPr/>
          </p:nvSpPr>
          <p:spPr bwMode="auto">
            <a:xfrm>
              <a:off x="5218113" y="4479472"/>
              <a:ext cx="533400" cy="533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2" name="Rectangle 80"/>
            <p:cNvSpPr>
              <a:spLocks noChangeArrowheads="1"/>
            </p:cNvSpPr>
            <p:nvPr/>
          </p:nvSpPr>
          <p:spPr bwMode="auto">
            <a:xfrm>
              <a:off x="5751513" y="4479472"/>
              <a:ext cx="533400" cy="533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3" name="Rectangle 81"/>
            <p:cNvSpPr>
              <a:spLocks noChangeArrowheads="1"/>
            </p:cNvSpPr>
            <p:nvPr/>
          </p:nvSpPr>
          <p:spPr bwMode="auto">
            <a:xfrm>
              <a:off x="6284913" y="4479472"/>
              <a:ext cx="533400" cy="533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4" name="Rectangle 82"/>
            <p:cNvSpPr>
              <a:spLocks noChangeArrowheads="1"/>
            </p:cNvSpPr>
            <p:nvPr/>
          </p:nvSpPr>
          <p:spPr bwMode="auto">
            <a:xfrm>
              <a:off x="6818313" y="4479472"/>
              <a:ext cx="533400" cy="533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5" name="Rectangle 83"/>
            <p:cNvSpPr>
              <a:spLocks noChangeArrowheads="1"/>
            </p:cNvSpPr>
            <p:nvPr/>
          </p:nvSpPr>
          <p:spPr bwMode="auto">
            <a:xfrm>
              <a:off x="7351713" y="4479472"/>
              <a:ext cx="533400" cy="533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29545" y="2926589"/>
            <a:ext cx="2232680" cy="533400"/>
            <a:chOff x="4022953" y="2924175"/>
            <a:chExt cx="2232680" cy="533400"/>
          </a:xfrm>
        </p:grpSpPr>
        <p:sp>
          <p:nvSpPr>
            <p:cNvPr id="182357" name="Rectangle 85"/>
            <p:cNvSpPr>
              <a:spLocks noChangeArrowheads="1"/>
            </p:cNvSpPr>
            <p:nvPr/>
          </p:nvSpPr>
          <p:spPr bwMode="auto">
            <a:xfrm>
              <a:off x="5717954" y="2924175"/>
              <a:ext cx="537679" cy="503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8" name="Rectangle 86"/>
            <p:cNvSpPr>
              <a:spLocks noChangeArrowheads="1"/>
            </p:cNvSpPr>
            <p:nvPr/>
          </p:nvSpPr>
          <p:spPr bwMode="auto">
            <a:xfrm>
              <a:off x="4022953" y="2924175"/>
              <a:ext cx="565547" cy="53340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59" name="Rectangle 87"/>
            <p:cNvSpPr>
              <a:spLocks noChangeArrowheads="1"/>
            </p:cNvSpPr>
            <p:nvPr/>
          </p:nvSpPr>
          <p:spPr bwMode="auto">
            <a:xfrm>
              <a:off x="4588500" y="2924175"/>
              <a:ext cx="567186" cy="53340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0" name="Rectangle 88"/>
            <p:cNvSpPr>
              <a:spLocks noChangeArrowheads="1"/>
            </p:cNvSpPr>
            <p:nvPr/>
          </p:nvSpPr>
          <p:spPr bwMode="auto">
            <a:xfrm>
              <a:off x="5155686" y="2924175"/>
              <a:ext cx="565547" cy="53340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grpSp>
        <p:nvGrpSpPr>
          <p:cNvPr id="182361" name="Group 89"/>
          <p:cNvGrpSpPr>
            <a:grpSpLocks/>
          </p:cNvGrpSpPr>
          <p:nvPr/>
        </p:nvGrpSpPr>
        <p:grpSpPr bwMode="auto">
          <a:xfrm>
            <a:off x="4146311" y="1847684"/>
            <a:ext cx="3200400" cy="533400"/>
            <a:chOff x="1632" y="48"/>
            <a:chExt cx="2016" cy="336"/>
          </a:xfrm>
        </p:grpSpPr>
        <p:sp>
          <p:nvSpPr>
            <p:cNvPr id="182362" name="Rectangle 90"/>
            <p:cNvSpPr>
              <a:spLocks noChangeArrowheads="1"/>
            </p:cNvSpPr>
            <p:nvPr/>
          </p:nvSpPr>
          <p:spPr bwMode="auto">
            <a:xfrm>
              <a:off x="1632" y="48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3" name="Rectangle 91"/>
            <p:cNvSpPr>
              <a:spLocks noChangeArrowheads="1"/>
            </p:cNvSpPr>
            <p:nvPr/>
          </p:nvSpPr>
          <p:spPr bwMode="auto">
            <a:xfrm>
              <a:off x="1968" y="48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4" name="Rectangle 92"/>
            <p:cNvSpPr>
              <a:spLocks noChangeArrowheads="1"/>
            </p:cNvSpPr>
            <p:nvPr/>
          </p:nvSpPr>
          <p:spPr bwMode="auto">
            <a:xfrm>
              <a:off x="2304" y="48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5" name="Rectangle 93"/>
            <p:cNvSpPr>
              <a:spLocks noChangeArrowheads="1"/>
            </p:cNvSpPr>
            <p:nvPr/>
          </p:nvSpPr>
          <p:spPr bwMode="auto">
            <a:xfrm>
              <a:off x="2640" y="48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6" name="Rectangle 94"/>
            <p:cNvSpPr>
              <a:spLocks noChangeArrowheads="1"/>
            </p:cNvSpPr>
            <p:nvPr/>
          </p:nvSpPr>
          <p:spPr bwMode="auto">
            <a:xfrm>
              <a:off x="2976" y="48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67" name="Rectangle 95"/>
            <p:cNvSpPr>
              <a:spLocks noChangeArrowheads="1"/>
            </p:cNvSpPr>
            <p:nvPr/>
          </p:nvSpPr>
          <p:spPr bwMode="auto">
            <a:xfrm>
              <a:off x="3312" y="48"/>
              <a:ext cx="336" cy="3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grpSp>
        <p:nvGrpSpPr>
          <p:cNvPr id="182373" name="Group 101"/>
          <p:cNvGrpSpPr>
            <a:grpSpLocks/>
          </p:cNvGrpSpPr>
          <p:nvPr/>
        </p:nvGrpSpPr>
        <p:grpSpPr bwMode="auto">
          <a:xfrm>
            <a:off x="4641624" y="5012868"/>
            <a:ext cx="3801132" cy="547688"/>
            <a:chOff x="1968" y="3159"/>
            <a:chExt cx="2347" cy="345"/>
          </a:xfrm>
        </p:grpSpPr>
        <p:sp>
          <p:nvSpPr>
            <p:cNvPr id="182374" name="Rectangle 102"/>
            <p:cNvSpPr>
              <a:spLocks noChangeArrowheads="1"/>
            </p:cNvSpPr>
            <p:nvPr/>
          </p:nvSpPr>
          <p:spPr bwMode="auto">
            <a:xfrm>
              <a:off x="1968" y="3168"/>
              <a:ext cx="336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75" name="Rectangle 103"/>
            <p:cNvSpPr>
              <a:spLocks noChangeArrowheads="1"/>
            </p:cNvSpPr>
            <p:nvPr/>
          </p:nvSpPr>
          <p:spPr bwMode="auto">
            <a:xfrm>
              <a:off x="2304" y="3168"/>
              <a:ext cx="336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76" name="Rectangle 104"/>
            <p:cNvSpPr>
              <a:spLocks noChangeArrowheads="1"/>
            </p:cNvSpPr>
            <p:nvPr/>
          </p:nvSpPr>
          <p:spPr bwMode="auto">
            <a:xfrm>
              <a:off x="2640" y="3168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77" name="Rectangle 105"/>
            <p:cNvSpPr>
              <a:spLocks noChangeArrowheads="1"/>
            </p:cNvSpPr>
            <p:nvPr/>
          </p:nvSpPr>
          <p:spPr bwMode="auto">
            <a:xfrm>
              <a:off x="2976" y="3168"/>
              <a:ext cx="336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78" name="Rectangle 106"/>
            <p:cNvSpPr>
              <a:spLocks noChangeArrowheads="1"/>
            </p:cNvSpPr>
            <p:nvPr/>
          </p:nvSpPr>
          <p:spPr bwMode="auto">
            <a:xfrm>
              <a:off x="3312" y="3168"/>
              <a:ext cx="336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79" name="Rectangle 107"/>
            <p:cNvSpPr>
              <a:spLocks noChangeArrowheads="1"/>
            </p:cNvSpPr>
            <p:nvPr/>
          </p:nvSpPr>
          <p:spPr bwMode="auto">
            <a:xfrm>
              <a:off x="3629" y="3168"/>
              <a:ext cx="336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80" name="Rectangle 108"/>
            <p:cNvSpPr>
              <a:spLocks noChangeArrowheads="1"/>
            </p:cNvSpPr>
            <p:nvPr/>
          </p:nvSpPr>
          <p:spPr bwMode="auto">
            <a:xfrm>
              <a:off x="3958" y="3159"/>
              <a:ext cx="357" cy="34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sp>
        <p:nvSpPr>
          <p:cNvPr id="182382" name="Text Box 110"/>
          <p:cNvSpPr txBox="1">
            <a:spLocks noChangeArrowheads="1"/>
          </p:cNvSpPr>
          <p:nvPr/>
        </p:nvSpPr>
        <p:spPr bwMode="auto">
          <a:xfrm>
            <a:off x="10915671" y="915660"/>
            <a:ext cx="11430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Gợi</a:t>
            </a:r>
            <a:r>
              <a:rPr lang="en-US" altLang="vi-VN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ý 2: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Đây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là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tên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phản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ứng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đặc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trưng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của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chất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béo</a:t>
            </a:r>
            <a:r>
              <a:rPr lang="en-US" altLang="vi-VN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82383" name="Group 111"/>
          <p:cNvGrpSpPr>
            <a:grpSpLocks/>
          </p:cNvGrpSpPr>
          <p:nvPr/>
        </p:nvGrpSpPr>
        <p:grpSpPr bwMode="auto">
          <a:xfrm>
            <a:off x="3605428" y="1312984"/>
            <a:ext cx="3198813" cy="533400"/>
            <a:chOff x="2016" y="768"/>
            <a:chExt cx="2015" cy="384"/>
          </a:xfrm>
        </p:grpSpPr>
        <p:sp>
          <p:nvSpPr>
            <p:cNvPr id="182384" name="Rectangle 112"/>
            <p:cNvSpPr>
              <a:spLocks noChangeArrowheads="1"/>
            </p:cNvSpPr>
            <p:nvPr/>
          </p:nvSpPr>
          <p:spPr bwMode="auto">
            <a:xfrm>
              <a:off x="2016" y="768"/>
              <a:ext cx="336" cy="38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85" name="Rectangle 113"/>
            <p:cNvSpPr>
              <a:spLocks noChangeArrowheads="1"/>
            </p:cNvSpPr>
            <p:nvPr/>
          </p:nvSpPr>
          <p:spPr bwMode="auto">
            <a:xfrm>
              <a:off x="2352" y="768"/>
              <a:ext cx="336" cy="38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86" name="Rectangle 114"/>
            <p:cNvSpPr>
              <a:spLocks noChangeArrowheads="1"/>
            </p:cNvSpPr>
            <p:nvPr/>
          </p:nvSpPr>
          <p:spPr bwMode="auto">
            <a:xfrm>
              <a:off x="2688" y="768"/>
              <a:ext cx="336" cy="384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87" name="Rectangle 115"/>
            <p:cNvSpPr>
              <a:spLocks noChangeArrowheads="1"/>
            </p:cNvSpPr>
            <p:nvPr/>
          </p:nvSpPr>
          <p:spPr bwMode="auto">
            <a:xfrm>
              <a:off x="3024" y="768"/>
              <a:ext cx="336" cy="384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88" name="Rectangle 116"/>
            <p:cNvSpPr>
              <a:spLocks noChangeArrowheads="1"/>
            </p:cNvSpPr>
            <p:nvPr/>
          </p:nvSpPr>
          <p:spPr bwMode="auto">
            <a:xfrm>
              <a:off x="3360" y="768"/>
              <a:ext cx="336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695" y="768"/>
              <a:ext cx="336" cy="38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sp>
        <p:nvSpPr>
          <p:cNvPr id="182389" name="AutoShape 117"/>
          <p:cNvSpPr>
            <a:spLocks noChangeArrowheads="1"/>
          </p:cNvSpPr>
          <p:nvPr/>
        </p:nvSpPr>
        <p:spPr bwMode="auto">
          <a:xfrm>
            <a:off x="2971801" y="1219200"/>
            <a:ext cx="474663" cy="533400"/>
          </a:xfrm>
          <a:prstGeom prst="smileyFace">
            <a:avLst>
              <a:gd name="adj" fmla="val 4653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rPr>
              <a:t>1</a:t>
            </a:r>
          </a:p>
        </p:txBody>
      </p:sp>
      <p:sp>
        <p:nvSpPr>
          <p:cNvPr id="182390" name="Rectangle 118"/>
          <p:cNvSpPr>
            <a:spLocks noGrp="1" noChangeArrowheads="1"/>
          </p:cNvSpPr>
          <p:nvPr>
            <p:ph type="title"/>
          </p:nvPr>
        </p:nvSpPr>
        <p:spPr bwMode="auto">
          <a:xfrm>
            <a:off x="24269" y="5728570"/>
            <a:ext cx="11288894" cy="12149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vi-VN" sz="3200" b="1" dirty="0">
                <a:latin typeface="Times New Roman" panose="02020603050405020304" pitchFamily="18" charset="0"/>
              </a:rPr>
              <a:t>Câu1 :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Để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hóa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giữa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axit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với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muối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xảy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ra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sau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phải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có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xuất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hiện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chất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khí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hoặc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hiện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</a:rPr>
              <a:t>tượng</a:t>
            </a:r>
            <a:r>
              <a:rPr lang="en-US" altLang="vi-VN" sz="3200" b="1" dirty="0" smtClean="0">
                <a:latin typeface="Times New Roman" panose="02020603050405020304" pitchFamily="18" charset="0"/>
              </a:rPr>
              <a:t> ……..?</a:t>
            </a:r>
            <a:endParaRPr lang="en-US" altLang="vi-VN" sz="3200" b="1" dirty="0">
              <a:latin typeface="Times New Roman" panose="02020603050405020304" pitchFamily="18" charset="0"/>
            </a:endParaRPr>
          </a:p>
        </p:txBody>
      </p:sp>
      <p:sp>
        <p:nvSpPr>
          <p:cNvPr id="182407" name="Rectangle 135"/>
          <p:cNvSpPr>
            <a:spLocks noChangeArrowheads="1"/>
          </p:cNvSpPr>
          <p:nvPr/>
        </p:nvSpPr>
        <p:spPr bwMode="auto">
          <a:xfrm>
            <a:off x="49087" y="5549389"/>
            <a:ext cx="1135211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Chất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béo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là …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nhiều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este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glyxerol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với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axit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béo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943341" y="1376395"/>
            <a:ext cx="569836" cy="4282822"/>
            <a:chOff x="8314383" y="973050"/>
            <a:chExt cx="569836" cy="4282822"/>
          </a:xfrm>
        </p:grpSpPr>
        <p:sp>
          <p:nvSpPr>
            <p:cNvPr id="182399" name="Rectangle 127"/>
            <p:cNvSpPr>
              <a:spLocks noChangeArrowheads="1"/>
            </p:cNvSpPr>
            <p:nvPr/>
          </p:nvSpPr>
          <p:spPr bwMode="auto">
            <a:xfrm>
              <a:off x="8350819" y="1526877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H</a:t>
              </a:r>
              <a:endParaRPr lang="en-US" altLang="vi-VN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400" name="Rectangle 128"/>
            <p:cNvSpPr>
              <a:spLocks noChangeArrowheads="1"/>
            </p:cNvSpPr>
            <p:nvPr/>
          </p:nvSpPr>
          <p:spPr bwMode="auto">
            <a:xfrm>
              <a:off x="8350819" y="2065083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Ủ</a:t>
              </a:r>
            </a:p>
          </p:txBody>
        </p:sp>
        <p:sp>
          <p:nvSpPr>
            <p:cNvPr id="182401" name="Rectangle 129"/>
            <p:cNvSpPr>
              <a:spLocks noChangeArrowheads="1"/>
            </p:cNvSpPr>
            <p:nvPr/>
          </p:nvSpPr>
          <p:spPr bwMode="auto">
            <a:xfrm>
              <a:off x="8314383" y="973050"/>
              <a:ext cx="569836" cy="5538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82402" name="Rectangle 130"/>
            <p:cNvSpPr>
              <a:spLocks noChangeArrowheads="1"/>
            </p:cNvSpPr>
            <p:nvPr/>
          </p:nvSpPr>
          <p:spPr bwMode="auto">
            <a:xfrm>
              <a:off x="8350819" y="3122272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82403" name="Rectangle 131"/>
            <p:cNvSpPr>
              <a:spLocks noChangeArrowheads="1"/>
            </p:cNvSpPr>
            <p:nvPr/>
          </p:nvSpPr>
          <p:spPr bwMode="auto">
            <a:xfrm>
              <a:off x="8350819" y="2603288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82405" name="Rectangle 133"/>
            <p:cNvSpPr>
              <a:spLocks noChangeArrowheads="1"/>
            </p:cNvSpPr>
            <p:nvPr/>
          </p:nvSpPr>
          <p:spPr bwMode="auto">
            <a:xfrm>
              <a:off x="8350819" y="4179461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Â</a:t>
              </a:r>
            </a:p>
          </p:txBody>
        </p:sp>
        <p:sp>
          <p:nvSpPr>
            <p:cNvPr id="182404" name="Rectangle 132"/>
            <p:cNvSpPr>
              <a:spLocks noChangeArrowheads="1"/>
            </p:cNvSpPr>
            <p:nvPr/>
          </p:nvSpPr>
          <p:spPr bwMode="auto">
            <a:xfrm>
              <a:off x="8350819" y="3641256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82406" name="Rectangle 134"/>
            <p:cNvSpPr>
              <a:spLocks noChangeArrowheads="1"/>
            </p:cNvSpPr>
            <p:nvPr/>
          </p:nvSpPr>
          <p:spPr bwMode="auto">
            <a:xfrm>
              <a:off x="8350819" y="4717667"/>
              <a:ext cx="533400" cy="5382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N</a:t>
              </a:r>
            </a:p>
          </p:txBody>
        </p:sp>
      </p:grpSp>
      <p:sp>
        <p:nvSpPr>
          <p:cNvPr id="182408" name="Rectangle 136"/>
          <p:cNvSpPr>
            <a:spLocks noChangeArrowheads="1"/>
          </p:cNvSpPr>
          <p:nvPr/>
        </p:nvSpPr>
        <p:spPr bwMode="auto">
          <a:xfrm>
            <a:off x="52902" y="5658457"/>
            <a:ext cx="1095461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3: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một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chất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lỏng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hòa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tan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được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chất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béo</a:t>
            </a:r>
            <a:endParaRPr lang="en-US" altLang="vi-V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409" name="Rectangle 137"/>
          <p:cNvSpPr>
            <a:spLocks noChangeArrowheads="1"/>
          </p:cNvSpPr>
          <p:nvPr/>
        </p:nvSpPr>
        <p:spPr bwMode="auto">
          <a:xfrm>
            <a:off x="24269" y="5717846"/>
            <a:ext cx="10782692" cy="1327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4: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rượu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etylic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axit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axetic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béo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CO</a:t>
            </a:r>
            <a:r>
              <a:rPr lang="en-US" altLang="vi-VN" sz="3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H</a:t>
            </a:r>
            <a:r>
              <a:rPr lang="en-US" altLang="vi-VN" sz="3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…..</a:t>
            </a:r>
            <a:endParaRPr lang="en-US" altLang="vi-V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410" name="Rectangle 138"/>
          <p:cNvSpPr>
            <a:spLocks noChangeArrowheads="1"/>
          </p:cNvSpPr>
          <p:nvPr/>
        </p:nvSpPr>
        <p:spPr bwMode="auto">
          <a:xfrm>
            <a:off x="52935" y="5444000"/>
            <a:ext cx="11419381" cy="1371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411" name="Rectangle 139"/>
          <p:cNvSpPr>
            <a:spLocks noChangeArrowheads="1"/>
          </p:cNvSpPr>
          <p:nvPr/>
        </p:nvSpPr>
        <p:spPr bwMode="auto">
          <a:xfrm>
            <a:off x="80738" y="5655730"/>
            <a:ext cx="1116402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6: 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3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3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……….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rượu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etylic</a:t>
            </a:r>
            <a:endParaRPr lang="en-US" altLang="vi-V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412" name="Rectangle 140"/>
          <p:cNvSpPr>
            <a:spLocks noChangeArrowheads="1"/>
          </p:cNvSpPr>
          <p:nvPr/>
        </p:nvSpPr>
        <p:spPr bwMode="auto">
          <a:xfrm>
            <a:off x="9070" y="5774594"/>
            <a:ext cx="10926516" cy="116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điều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rượu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men?</a:t>
            </a:r>
          </a:p>
        </p:txBody>
      </p:sp>
      <p:sp>
        <p:nvSpPr>
          <p:cNvPr id="182413" name="Rectangle 141"/>
          <p:cNvSpPr>
            <a:spLocks noChangeArrowheads="1"/>
          </p:cNvSpPr>
          <p:nvPr/>
        </p:nvSpPr>
        <p:spPr bwMode="auto">
          <a:xfrm>
            <a:off x="41805" y="5686372"/>
            <a:ext cx="11029594" cy="1276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8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thủy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béo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môi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kiềm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…………. </a:t>
            </a:r>
            <a:r>
              <a:rPr lang="en-US" altLang="vi-VN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hóa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en-US" altLang="vi-V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414" name="AutoShape 142"/>
          <p:cNvSpPr>
            <a:spLocks noChangeArrowheads="1"/>
          </p:cNvSpPr>
          <p:nvPr/>
        </p:nvSpPr>
        <p:spPr bwMode="auto">
          <a:xfrm>
            <a:off x="11033316" y="109826"/>
            <a:ext cx="907709" cy="830997"/>
          </a:xfrm>
          <a:prstGeom prst="flowChartProcess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GỢI Ý 2</a:t>
            </a:r>
            <a:endParaRPr lang="vi-VN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415" name="Text Box 143"/>
          <p:cNvSpPr txBox="1">
            <a:spLocks noChangeArrowheads="1"/>
          </p:cNvSpPr>
          <p:nvPr/>
        </p:nvSpPr>
        <p:spPr bwMode="auto">
          <a:xfrm>
            <a:off x="1863260" y="160140"/>
            <a:ext cx="91442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Gợi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ý 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1: </a:t>
            </a: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Từ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khóa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gồm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8 </a:t>
            </a: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cái</a:t>
            </a:r>
            <a:r>
              <a:rPr lang="en-US" altLang="vi-VN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là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tên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tính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chất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hóa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học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một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hợp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chất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hữu</a:t>
            </a:r>
            <a:r>
              <a:rPr lang="en-US" altLang="vi-V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cơ</a:t>
            </a:r>
            <a:endParaRPr lang="en-US" altLang="vi-VN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44726" y="3947359"/>
            <a:ext cx="3200400" cy="533400"/>
            <a:chOff x="6789738" y="3944721"/>
            <a:chExt cx="3200400" cy="533400"/>
          </a:xfrm>
        </p:grpSpPr>
        <p:sp>
          <p:nvSpPr>
            <p:cNvPr id="182313" name="Rectangle 41"/>
            <p:cNvSpPr>
              <a:spLocks noChangeArrowheads="1"/>
            </p:cNvSpPr>
            <p:nvPr/>
          </p:nvSpPr>
          <p:spPr bwMode="auto">
            <a:xfrm>
              <a:off x="6789738" y="3944721"/>
              <a:ext cx="533400" cy="533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82315" name="Rectangle 43"/>
            <p:cNvSpPr>
              <a:spLocks noChangeArrowheads="1"/>
            </p:cNvSpPr>
            <p:nvPr/>
          </p:nvSpPr>
          <p:spPr bwMode="auto">
            <a:xfrm>
              <a:off x="7856538" y="3944721"/>
              <a:ext cx="533400" cy="533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Â</a:t>
              </a:r>
            </a:p>
          </p:txBody>
        </p:sp>
        <p:sp>
          <p:nvSpPr>
            <p:cNvPr id="182316" name="Rectangle 44"/>
            <p:cNvSpPr>
              <a:spLocks noChangeArrowheads="1"/>
            </p:cNvSpPr>
            <p:nvPr/>
          </p:nvSpPr>
          <p:spPr bwMode="auto">
            <a:xfrm>
              <a:off x="8389938" y="3944721"/>
              <a:ext cx="533400" cy="533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82317" name="Rectangle 45"/>
            <p:cNvSpPr>
              <a:spLocks noChangeArrowheads="1"/>
            </p:cNvSpPr>
            <p:nvPr/>
          </p:nvSpPr>
          <p:spPr bwMode="auto">
            <a:xfrm>
              <a:off x="8923338" y="3944721"/>
              <a:ext cx="533400" cy="533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82318" name="Rectangle 46"/>
            <p:cNvSpPr>
              <a:spLocks noChangeArrowheads="1"/>
            </p:cNvSpPr>
            <p:nvPr/>
          </p:nvSpPr>
          <p:spPr bwMode="auto">
            <a:xfrm>
              <a:off x="9456738" y="3944721"/>
              <a:ext cx="533400" cy="533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Ử</a:t>
              </a:r>
            </a:p>
          </p:txBody>
        </p:sp>
        <p:sp>
          <p:nvSpPr>
            <p:cNvPr id="144" name="Rectangle 42"/>
            <p:cNvSpPr>
              <a:spLocks noChangeArrowheads="1"/>
            </p:cNvSpPr>
            <p:nvPr/>
          </p:nvSpPr>
          <p:spPr bwMode="auto">
            <a:xfrm>
              <a:off x="7322248" y="3944721"/>
              <a:ext cx="533400" cy="533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182339" name="Group 67"/>
          <p:cNvGrpSpPr>
            <a:grpSpLocks/>
          </p:cNvGrpSpPr>
          <p:nvPr/>
        </p:nvGrpSpPr>
        <p:grpSpPr bwMode="auto">
          <a:xfrm>
            <a:off x="4695826" y="3959535"/>
            <a:ext cx="3200400" cy="533400"/>
            <a:chOff x="1968" y="2496"/>
            <a:chExt cx="2016" cy="336"/>
          </a:xfrm>
        </p:grpSpPr>
        <p:sp>
          <p:nvSpPr>
            <p:cNvPr id="182341" name="Rectangle 69"/>
            <p:cNvSpPr>
              <a:spLocks noChangeArrowheads="1"/>
            </p:cNvSpPr>
            <p:nvPr/>
          </p:nvSpPr>
          <p:spPr bwMode="auto">
            <a:xfrm>
              <a:off x="1968" y="2496"/>
              <a:ext cx="336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42" name="Rectangle 70"/>
            <p:cNvSpPr>
              <a:spLocks noChangeArrowheads="1"/>
            </p:cNvSpPr>
            <p:nvPr/>
          </p:nvSpPr>
          <p:spPr bwMode="auto">
            <a:xfrm>
              <a:off x="2304" y="2496"/>
              <a:ext cx="336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43" name="Rectangle 71"/>
            <p:cNvSpPr>
              <a:spLocks noChangeArrowheads="1"/>
            </p:cNvSpPr>
            <p:nvPr/>
          </p:nvSpPr>
          <p:spPr bwMode="auto">
            <a:xfrm>
              <a:off x="2640" y="2496"/>
              <a:ext cx="336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44" name="Rectangle 72"/>
            <p:cNvSpPr>
              <a:spLocks noChangeArrowheads="1"/>
            </p:cNvSpPr>
            <p:nvPr/>
          </p:nvSpPr>
          <p:spPr bwMode="auto">
            <a:xfrm>
              <a:off x="2976" y="2496"/>
              <a:ext cx="336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45" name="Rectangle 73"/>
            <p:cNvSpPr>
              <a:spLocks noChangeArrowheads="1"/>
            </p:cNvSpPr>
            <p:nvPr/>
          </p:nvSpPr>
          <p:spPr bwMode="auto">
            <a:xfrm>
              <a:off x="3312" y="2496"/>
              <a:ext cx="336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82346" name="Rectangle 74"/>
            <p:cNvSpPr>
              <a:spLocks noChangeArrowheads="1"/>
            </p:cNvSpPr>
            <p:nvPr/>
          </p:nvSpPr>
          <p:spPr bwMode="auto">
            <a:xfrm>
              <a:off x="3648" y="2496"/>
              <a:ext cx="336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  <p:sp>
        <p:nvSpPr>
          <p:cNvPr id="3" name="Action Button: Home 2">
            <a:hlinkClick r:id="" action="ppaction://hlinkshowjump?jump=nextslide" highlightClick="1"/>
          </p:cNvPr>
          <p:cNvSpPr/>
          <p:nvPr/>
        </p:nvSpPr>
        <p:spPr bwMode="auto">
          <a:xfrm>
            <a:off x="11156777" y="6073138"/>
            <a:ext cx="937242" cy="792561"/>
          </a:xfrm>
          <a:prstGeom prst="actionButtonHom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81397" y="940823"/>
            <a:ext cx="795711" cy="56442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 rot="384105">
            <a:off x="1026942" y="1930222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792233" y="965973"/>
            <a:ext cx="1235466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Hết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giờ</a:t>
            </a:r>
            <a:endParaRPr kumimoji="0" lang="vi-VN" sz="2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808398" y="978999"/>
            <a:ext cx="1235466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01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>
            <a:off x="792916" y="972486"/>
            <a:ext cx="1235466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02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794870" y="961792"/>
            <a:ext cx="1235466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03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797366" y="956558"/>
            <a:ext cx="1235466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04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3" name="Oval 162"/>
          <p:cNvSpPr/>
          <p:nvPr/>
        </p:nvSpPr>
        <p:spPr bwMode="auto">
          <a:xfrm>
            <a:off x="818981" y="955428"/>
            <a:ext cx="1218590" cy="1255097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05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9" name="Rectangle 35" descr="Purple mesh"/>
          <p:cNvSpPr>
            <a:spLocks noChangeArrowheads="1"/>
          </p:cNvSpPr>
          <p:nvPr/>
        </p:nvSpPr>
        <p:spPr bwMode="auto">
          <a:xfrm>
            <a:off x="6791854" y="3432324"/>
            <a:ext cx="5334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H</a:t>
            </a:r>
            <a:endParaRPr lang="en-US" altLang="vi-VN" sz="3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0" name="Rectangle 35" descr="Purple mesh"/>
          <p:cNvSpPr>
            <a:spLocks noChangeArrowheads="1"/>
          </p:cNvSpPr>
          <p:nvPr/>
        </p:nvSpPr>
        <p:spPr bwMode="auto">
          <a:xfrm>
            <a:off x="7314641" y="3434911"/>
            <a:ext cx="597539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Ó</a:t>
            </a:r>
          </a:p>
        </p:txBody>
      </p:sp>
      <p:sp>
        <p:nvSpPr>
          <p:cNvPr id="151" name="Rectangle 35" descr="Purple mesh"/>
          <p:cNvSpPr>
            <a:spLocks noChangeArrowheads="1"/>
          </p:cNvSpPr>
          <p:nvPr/>
        </p:nvSpPr>
        <p:spPr bwMode="auto">
          <a:xfrm>
            <a:off x="7927846" y="3435828"/>
            <a:ext cx="5334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en-US" altLang="vi-VN" sz="3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670532" y="3419975"/>
            <a:ext cx="3762317" cy="548336"/>
            <a:chOff x="4670532" y="3419975"/>
            <a:chExt cx="3762317" cy="548336"/>
          </a:xfrm>
        </p:grpSpPr>
        <p:grpSp>
          <p:nvGrpSpPr>
            <p:cNvPr id="2" name="Group 1"/>
            <p:cNvGrpSpPr/>
            <p:nvPr/>
          </p:nvGrpSpPr>
          <p:grpSpPr>
            <a:xfrm>
              <a:off x="4670532" y="3428523"/>
              <a:ext cx="2157412" cy="533400"/>
              <a:chOff x="4669847" y="3427820"/>
              <a:chExt cx="2157412" cy="533400"/>
            </a:xfrm>
          </p:grpSpPr>
          <p:sp>
            <p:nvSpPr>
              <p:cNvPr id="182369" name="Rectangle 97"/>
              <p:cNvSpPr>
                <a:spLocks noChangeArrowheads="1"/>
              </p:cNvSpPr>
              <p:nvPr/>
            </p:nvSpPr>
            <p:spPr bwMode="auto">
              <a:xfrm>
                <a:off x="5754936" y="3427820"/>
                <a:ext cx="536162" cy="5334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.VnArialH" panose="020B7200000000000000" pitchFamily="34" charset="0"/>
                </a:endParaRPr>
              </a:p>
            </p:txBody>
          </p:sp>
          <p:sp>
            <p:nvSpPr>
              <p:cNvPr id="182370" name="Rectangle 98"/>
              <p:cNvSpPr>
                <a:spLocks noChangeArrowheads="1"/>
              </p:cNvSpPr>
              <p:nvPr/>
            </p:nvSpPr>
            <p:spPr bwMode="auto">
              <a:xfrm>
                <a:off x="6291097" y="3427820"/>
                <a:ext cx="536162" cy="5334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.VnArialH" panose="020B7200000000000000" pitchFamily="34" charset="0"/>
                </a:endParaRPr>
              </a:p>
            </p:txBody>
          </p:sp>
          <p:sp>
            <p:nvSpPr>
              <p:cNvPr id="182371" name="Rectangle 99"/>
              <p:cNvSpPr>
                <a:spLocks noChangeArrowheads="1"/>
              </p:cNvSpPr>
              <p:nvPr/>
            </p:nvSpPr>
            <p:spPr bwMode="auto">
              <a:xfrm>
                <a:off x="4669847" y="3427820"/>
                <a:ext cx="536162" cy="5334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.VnArialH" panose="020B7200000000000000" pitchFamily="34" charset="0"/>
                </a:endParaRPr>
              </a:p>
            </p:txBody>
          </p:sp>
          <p:sp>
            <p:nvSpPr>
              <p:cNvPr id="182372" name="Rectangle 100"/>
              <p:cNvSpPr>
                <a:spLocks noChangeArrowheads="1"/>
              </p:cNvSpPr>
              <p:nvPr/>
            </p:nvSpPr>
            <p:spPr bwMode="auto">
              <a:xfrm>
                <a:off x="5206009" y="3427820"/>
                <a:ext cx="536162" cy="533400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.VnArialH" panose="020B7200000000000000" pitchFamily="34" charset="0"/>
                </a:endParaRPr>
              </a:p>
            </p:txBody>
          </p:sp>
        </p:grpSp>
        <p:sp>
          <p:nvSpPr>
            <p:cNvPr id="158" name="Rectangle 98"/>
            <p:cNvSpPr>
              <a:spLocks noChangeArrowheads="1"/>
            </p:cNvSpPr>
            <p:nvPr/>
          </p:nvSpPr>
          <p:spPr bwMode="auto">
            <a:xfrm>
              <a:off x="7861457" y="3430587"/>
              <a:ext cx="571392" cy="5334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59" name="Rectangle 98"/>
            <p:cNvSpPr>
              <a:spLocks noChangeArrowheads="1"/>
            </p:cNvSpPr>
            <p:nvPr/>
          </p:nvSpPr>
          <p:spPr bwMode="auto">
            <a:xfrm>
              <a:off x="7307015" y="3434911"/>
              <a:ext cx="536162" cy="5334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  <p:sp>
          <p:nvSpPr>
            <p:cNvPr id="160" name="Rectangle 98"/>
            <p:cNvSpPr>
              <a:spLocks noChangeArrowheads="1"/>
            </p:cNvSpPr>
            <p:nvPr/>
          </p:nvSpPr>
          <p:spPr bwMode="auto">
            <a:xfrm>
              <a:off x="6784620" y="3419975"/>
              <a:ext cx="536162" cy="5334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vi-VN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.VnArialH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4473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2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82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32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xit" presetSubtype="3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3" presetClass="exit" presetSubtype="3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53" presetClass="exit" presetSubtype="3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53" presetClass="exit" presetSubtype="3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xit" presetSubtype="3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82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82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8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82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xit" presetSubtype="32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53" presetClass="exit" presetSubtype="3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53" presetClass="exit" presetSubtype="3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53" presetClass="exit" presetSubtype="3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53" presetClass="exit" presetSubtype="3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53" presetClass="exit" presetSubtype="32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500"/>
                                        <p:tgtEl>
                                          <p:spTgt spid="182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182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9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2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8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6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53" presetClass="exit" presetSubtype="32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53" presetClass="exit" presetSubtype="32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9" presetID="53" presetClass="exit" presetSubtype="32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000"/>
                            </p:stCondLst>
                            <p:childTnLst>
                              <p:par>
                                <p:cTn id="205" presetID="53" presetClass="exit" presetSubtype="32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1" presetID="53" presetClass="exit" presetSubtype="3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9" dur="500"/>
                                        <p:tgtEl>
                                          <p:spTgt spid="182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98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18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 nodeType="clickPar">
                      <p:stCondLst>
                        <p:cond delay="0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18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6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9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5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6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3" presetClass="exit" presetSubtype="32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53" presetClass="exit" presetSubtype="3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6" presetID="53" presetClass="exit" presetSubtype="3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000"/>
                            </p:stCondLst>
                            <p:childTnLst>
                              <p:par>
                                <p:cTn id="272" presetID="53" presetClass="exit" presetSubtype="3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4000"/>
                            </p:stCondLst>
                            <p:childTnLst>
                              <p:par>
                                <p:cTn id="278" presetID="53" presetClass="exit" presetSubtype="3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0"/>
                            </p:stCondLst>
                            <p:childTnLst>
                              <p:par>
                                <p:cTn id="284" presetID="53" presetClass="exit" presetSubtype="32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2" dur="500"/>
                                        <p:tgtEl>
                                          <p:spTgt spid="182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04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8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6" dur="500"/>
                                        <p:tgtEl>
                                          <p:spTgt spid="18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6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53" presetClass="exit" presetSubtype="32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3" presetID="5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39" presetID="5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3000"/>
                            </p:stCondLst>
                            <p:childTnLst>
                              <p:par>
                                <p:cTn id="345" presetID="5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4000"/>
                            </p:stCondLst>
                            <p:childTnLst>
                              <p:par>
                                <p:cTn id="351" presetID="5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4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5000"/>
                            </p:stCondLst>
                            <p:childTnLst>
                              <p:par>
                                <p:cTn id="357" presetID="53" presetClass="exit" presetSubtype="3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5" dur="500"/>
                                        <p:tgtEl>
                                          <p:spTgt spid="182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10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182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 nodeType="clickPar">
                      <p:stCondLst>
                        <p:cond delay="0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500"/>
                                        <p:tgtEl>
                                          <p:spTgt spid="18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8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6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53" presetClass="exit" presetSubtype="32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000"/>
                            </p:stCondLst>
                            <p:childTnLst>
                              <p:par>
                                <p:cTn id="406" presetID="53" presetClass="exit" presetSubtype="32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2000"/>
                            </p:stCondLst>
                            <p:childTnLst>
                              <p:par>
                                <p:cTn id="412" presetID="53" presetClass="exit" presetSubtype="32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3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3000"/>
                            </p:stCondLst>
                            <p:childTnLst>
                              <p:par>
                                <p:cTn id="418" presetID="53" presetClass="exit" presetSubtype="32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4000"/>
                            </p:stCondLst>
                            <p:childTnLst>
                              <p:par>
                                <p:cTn id="424" presetID="53" presetClass="exit" presetSubtype="32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5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5000"/>
                            </p:stCondLst>
                            <p:childTnLst>
                              <p:par>
                                <p:cTn id="430" presetID="53" presetClass="exit" presetSubtype="32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 nodeType="clickPar">
                      <p:stCondLst>
                        <p:cond delay="indefinite"/>
                      </p:stCondLst>
                      <p:childTnLst>
                        <p:par>
                          <p:cTn id="4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8" dur="500"/>
                                        <p:tgtEl>
                                          <p:spTgt spid="182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3" dur="500"/>
                                        <p:tgtEl>
                                          <p:spTgt spid="182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20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182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 nodeType="clickPar">
                      <p:stCondLst>
                        <p:cond delay="0"/>
                      </p:stCondLst>
                      <p:childTnLst>
                        <p:par>
                          <p:cTn id="4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500"/>
                                        <p:tgtEl>
                                          <p:spTgt spid="18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6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6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6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6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2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6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6" presetClass="entr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3" presetClass="exit" presetSubtype="32" fill="hold" grpId="1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4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7" presetID="53" presetClass="exit" presetSubtype="32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2000"/>
                            </p:stCondLst>
                            <p:childTnLst>
                              <p:par>
                                <p:cTn id="483" presetID="53" presetClass="exit" presetSubtype="32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3000"/>
                            </p:stCondLst>
                            <p:childTnLst>
                              <p:par>
                                <p:cTn id="489" presetID="53" presetClass="exit" presetSubtype="32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4000"/>
                            </p:stCondLst>
                            <p:childTnLst>
                              <p:par>
                                <p:cTn id="495" presetID="53" presetClass="exit" presetSubtype="32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5000"/>
                            </p:stCondLst>
                            <p:childTnLst>
                              <p:par>
                                <p:cTn id="501" presetID="53" presetClass="exit" presetSubtype="32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2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 nodeType="clickPar">
                      <p:stCondLst>
                        <p:cond delay="indefinite"/>
                      </p:stCondLst>
                      <p:childTnLst>
                        <p:par>
                          <p:cTn id="5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9" dur="500"/>
                                        <p:tgtEl>
                                          <p:spTgt spid="182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29"/>
                  </p:tgtEl>
                </p:cond>
              </p:nextCondLst>
            </p:seq>
            <p:seq concurrent="1" nextAc="seek">
              <p:cTn id="518" restart="whenNotActive" fill="hold" evtFilter="cancelBubble" nodeType="interactiveSeq">
                <p:stCondLst>
                  <p:cond evt="onClick" delay="0">
                    <p:tgtEl>
                      <p:spTgt spid="182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" fill="hold" nodeType="clickPar">
                      <p:stCondLst>
                        <p:cond delay="0"/>
                      </p:stCondLst>
                      <p:childTnLst>
                        <p:par>
                          <p:cTn id="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3" dur="500"/>
                                        <p:tgtEl>
                                          <p:spTgt spid="18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6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9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5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53" presetClass="exit" presetSubtype="32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5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50" presetID="53" presetClass="exit" presetSubtype="32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56" presetID="53" presetClass="exit" presetSubtype="32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7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>
                            <p:stCondLst>
                              <p:cond delay="3000"/>
                            </p:stCondLst>
                            <p:childTnLst>
                              <p:par>
                                <p:cTn id="562" presetID="53" presetClass="exit" presetSubtype="32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3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>
                            <p:stCondLst>
                              <p:cond delay="4000"/>
                            </p:stCondLst>
                            <p:childTnLst>
                              <p:par>
                                <p:cTn id="568" presetID="53" presetClass="exit" presetSubtype="32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9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5000"/>
                            </p:stCondLst>
                            <p:childTnLst>
                              <p:par>
                                <p:cTn id="574" presetID="53" presetClass="exit" presetSubtype="32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2" dur="500"/>
                                        <p:tgtEl>
                                          <p:spTgt spid="182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7" dur="500"/>
                                        <p:tgtEl>
                                          <p:spTgt spid="182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338"/>
                  </p:tgtEl>
                </p:cond>
              </p:nextCondLst>
            </p:seq>
            <p:seq concurrent="1" nextAc="seek">
              <p:cTn id="589" restart="whenNotActive" fill="hold" evtFilter="cancelBubble" nodeType="interactiveSeq">
                <p:stCondLst>
                  <p:cond evt="onClick" delay="0">
                    <p:tgtEl>
                      <p:spTgt spid="182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0" fill="hold" nodeType="clickPar">
                      <p:stCondLst>
                        <p:cond delay="0"/>
                      </p:stCondLst>
                      <p:childTnLst>
                        <p:par>
                          <p:cTn id="5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4" dur="500"/>
                                        <p:tgtEl>
                                          <p:spTgt spid="18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414"/>
                  </p:tgtEl>
                </p:cond>
              </p:nextCondLst>
            </p:seq>
          </p:childTnLst>
        </p:cTn>
      </p:par>
    </p:tnLst>
    <p:bldLst>
      <p:bldP spid="182390" grpId="0" animBg="1"/>
      <p:bldP spid="182390" grpId="1" animBg="1"/>
      <p:bldP spid="182407" grpId="0"/>
      <p:bldP spid="182407" grpId="1"/>
      <p:bldP spid="182408" grpId="0"/>
      <p:bldP spid="182408" grpId="1"/>
      <p:bldP spid="182409" grpId="0"/>
      <p:bldP spid="182409" grpId="1"/>
      <p:bldP spid="182410" grpId="0"/>
      <p:bldP spid="182410" grpId="1"/>
      <p:bldP spid="182411" grpId="0"/>
      <p:bldP spid="182411" grpId="1"/>
      <p:bldP spid="182412" grpId="0"/>
      <p:bldP spid="182412" grpId="1"/>
      <p:bldP spid="182413" grpId="0"/>
      <p:bldP spid="182413" grpId="1"/>
      <p:bldP spid="182415" grpId="0"/>
      <p:bldP spid="152" grpId="0" animBg="1"/>
      <p:bldP spid="152" grpId="1" animBg="1"/>
      <p:bldP spid="152" grpId="2" animBg="1"/>
      <p:bldP spid="152" grpId="3" animBg="1"/>
      <p:bldP spid="152" grpId="4" animBg="1"/>
      <p:bldP spid="152" grpId="5" animBg="1"/>
      <p:bldP spid="152" grpId="6" animBg="1"/>
      <p:bldP spid="152" grpId="8" animBg="1"/>
      <p:bldP spid="152" grpId="9" animBg="1"/>
      <p:bldP spid="152" grpId="10" animBg="1"/>
      <p:bldP spid="152" grpId="11" animBg="1"/>
      <p:bldP spid="152" grpId="12" animBg="1"/>
      <p:bldP spid="152" grpId="13" animBg="1"/>
      <p:bldP spid="152" grpId="14" animBg="1"/>
      <p:bldP spid="152" grpId="15" animBg="1"/>
      <p:bldP spid="152" grpId="16" animBg="1"/>
      <p:bldP spid="154" grpId="0" animBg="1"/>
      <p:bldP spid="154" grpId="1" animBg="1"/>
      <p:bldP spid="154" grpId="2" animBg="1"/>
      <p:bldP spid="154" grpId="3" animBg="1"/>
      <p:bldP spid="154" grpId="4" animBg="1"/>
      <p:bldP spid="154" grpId="5" animBg="1"/>
      <p:bldP spid="154" grpId="6" animBg="1"/>
      <p:bldP spid="154" grpId="7" animBg="1"/>
      <p:bldP spid="154" grpId="8" animBg="1"/>
      <p:bldP spid="154" grpId="9" animBg="1"/>
      <p:bldP spid="154" grpId="10" animBg="1"/>
      <p:bldP spid="154" grpId="11" animBg="1"/>
      <p:bldP spid="154" grpId="12" animBg="1"/>
      <p:bldP spid="154" grpId="13" animBg="1"/>
      <p:bldP spid="154" grpId="14" animBg="1"/>
      <p:bldP spid="154" grpId="15" animBg="1"/>
      <p:bldP spid="155" grpId="0" animBg="1"/>
      <p:bldP spid="155" grpId="1" animBg="1"/>
      <p:bldP spid="155" grpId="2" animBg="1"/>
      <p:bldP spid="155" grpId="3" animBg="1"/>
      <p:bldP spid="155" grpId="4" animBg="1"/>
      <p:bldP spid="155" grpId="5" animBg="1"/>
      <p:bldP spid="155" grpId="6" animBg="1"/>
      <p:bldP spid="155" grpId="7" animBg="1"/>
      <p:bldP spid="155" grpId="8" animBg="1"/>
      <p:bldP spid="155" grpId="9" animBg="1"/>
      <p:bldP spid="155" grpId="10" animBg="1"/>
      <p:bldP spid="155" grpId="11" animBg="1"/>
      <p:bldP spid="155" grpId="12" animBg="1"/>
      <p:bldP spid="155" grpId="13" animBg="1"/>
      <p:bldP spid="155" grpId="14" animBg="1"/>
      <p:bldP spid="155" grpId="15" animBg="1"/>
      <p:bldP spid="156" grpId="0" animBg="1"/>
      <p:bldP spid="156" grpId="1" animBg="1"/>
      <p:bldP spid="156" grpId="2" animBg="1"/>
      <p:bldP spid="156" grpId="3" animBg="1"/>
      <p:bldP spid="156" grpId="4" animBg="1"/>
      <p:bldP spid="156" grpId="5" animBg="1"/>
      <p:bldP spid="156" grpId="6" animBg="1"/>
      <p:bldP spid="156" grpId="7" animBg="1"/>
      <p:bldP spid="156" grpId="8" animBg="1"/>
      <p:bldP spid="156" grpId="9" animBg="1"/>
      <p:bldP spid="156" grpId="10" animBg="1"/>
      <p:bldP spid="156" grpId="11" animBg="1"/>
      <p:bldP spid="156" grpId="12" animBg="1"/>
      <p:bldP spid="156" grpId="13" animBg="1"/>
      <p:bldP spid="156" grpId="14" animBg="1"/>
      <p:bldP spid="156" grpId="15" animBg="1"/>
      <p:bldP spid="157" grpId="0" animBg="1"/>
      <p:bldP spid="157" grpId="1" animBg="1"/>
      <p:bldP spid="157" grpId="2" animBg="1"/>
      <p:bldP spid="157" grpId="3" animBg="1"/>
      <p:bldP spid="157" grpId="4" animBg="1"/>
      <p:bldP spid="157" grpId="5" animBg="1"/>
      <p:bldP spid="157" grpId="6" animBg="1"/>
      <p:bldP spid="157" grpId="7" animBg="1"/>
      <p:bldP spid="157" grpId="8" animBg="1"/>
      <p:bldP spid="157" grpId="9" animBg="1"/>
      <p:bldP spid="157" grpId="10" animBg="1"/>
      <p:bldP spid="157" grpId="11" animBg="1"/>
      <p:bldP spid="157" grpId="12" animBg="1"/>
      <p:bldP spid="157" grpId="13" animBg="1"/>
      <p:bldP spid="157" grpId="14" animBg="1"/>
      <p:bldP spid="157" grpId="15" animBg="1"/>
      <p:bldP spid="163" grpId="0" animBg="1"/>
      <p:bldP spid="163" grpId="1" animBg="1"/>
      <p:bldP spid="163" grpId="2" animBg="1"/>
      <p:bldP spid="163" grpId="3" animBg="1"/>
      <p:bldP spid="163" grpId="4" animBg="1"/>
      <p:bldP spid="163" grpId="5" animBg="1"/>
      <p:bldP spid="163" grpId="6" animBg="1"/>
      <p:bldP spid="163" grpId="7" animBg="1"/>
      <p:bldP spid="163" grpId="8" animBg="1"/>
      <p:bldP spid="163" grpId="9" animBg="1"/>
      <p:bldP spid="163" grpId="10" animBg="1"/>
      <p:bldP spid="163" grpId="11" animBg="1"/>
      <p:bldP spid="163" grpId="12" animBg="1"/>
      <p:bldP spid="163" grpId="13" animBg="1"/>
      <p:bldP spid="163" grpId="14" animBg="1"/>
      <p:bldP spid="163" grpId="1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1523999" y="533400"/>
            <a:ext cx="4038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1524000" y="821929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636588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09"/>
          <p:cNvSpPr txBox="1">
            <a:spLocks noChangeArrowheads="1"/>
          </p:cNvSpPr>
          <p:nvPr/>
        </p:nvSpPr>
        <p:spPr bwMode="auto">
          <a:xfrm>
            <a:off x="1523999" y="1169988"/>
            <a:ext cx="2265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 (SGK)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59"/>
          <p:cNvSpPr>
            <a:spLocks noChangeShapeType="1"/>
          </p:cNvSpPr>
          <p:nvPr/>
        </p:nvSpPr>
        <p:spPr bwMode="auto">
          <a:xfrm flipH="1">
            <a:off x="5903722" y="1453194"/>
            <a:ext cx="9853" cy="5404806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590" y="1291287"/>
            <a:ext cx="2500441" cy="863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CH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COOH) 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959" y="2348226"/>
            <a:ext cx="5546558" cy="680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Pt: CH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NaHCO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CH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 + CO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7315" y="2919523"/>
            <a:ext cx="1081173" cy="39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5020" y="3321096"/>
                <a:ext cx="2222391" cy="44722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m</a:t>
                </a:r>
                <a14:m>
                  <m:oMath xmlns:m="http://schemas.openxmlformats.org/officeDocument/2006/math">
                    <m:r>
                      <a:rPr lang="en-US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𝑐𝑡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(NaHCO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vi-VN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0" y="3321096"/>
                <a:ext cx="2222391" cy="447221"/>
              </a:xfrm>
              <a:prstGeom prst="rect">
                <a:avLst/>
              </a:prstGeom>
              <a:blipFill rotWithShape="0">
                <a:blip r:embed="rId3"/>
                <a:stretch>
                  <a:fillRect l="-2192" b="-123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93646" y="3786155"/>
            <a:ext cx="2210245" cy="533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NaHCO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09"/>
          <p:cNvSpPr txBox="1">
            <a:spLocks noChangeArrowheads="1"/>
          </p:cNvSpPr>
          <p:nvPr/>
        </p:nvSpPr>
        <p:spPr bwMode="auto">
          <a:xfrm>
            <a:off x="5992773" y="1677397"/>
            <a:ext cx="2265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 (SGK)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95535" y="2092157"/>
            <a:ext cx="5338482" cy="863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CH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COOH)  ( a)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14581" y="3149365"/>
            <a:ext cx="5546558" cy="572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60g                  84g                   82g               44g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                     ?g                      ?g                 ?g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599" y="3971852"/>
            <a:ext cx="2128982" cy="533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(NaHCO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624521"/>
              </p:ext>
            </p:extLst>
          </p:nvPr>
        </p:nvGraphicFramePr>
        <p:xfrm>
          <a:off x="8521210" y="3952779"/>
          <a:ext cx="3227088" cy="596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1" name="Equation" r:id="rId4" imgW="2336760" imgH="431640" progId="Equation.DSMT4">
                  <p:embed/>
                </p:oleObj>
              </mc:Choice>
              <mc:Fallback>
                <p:oleObj name="Equation" r:id="rId4" imgW="2336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21210" y="3952779"/>
                        <a:ext cx="3227088" cy="596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795623"/>
              </p:ext>
            </p:extLst>
          </p:nvPr>
        </p:nvGraphicFramePr>
        <p:xfrm>
          <a:off x="2290580" y="3771060"/>
          <a:ext cx="3124952" cy="57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" name="Equation" r:id="rId6" imgW="2336760" imgH="431640" progId="Equation.DSMT4">
                  <p:embed/>
                </p:oleObj>
              </mc:Choice>
              <mc:Fallback>
                <p:oleObj name="Equation" r:id="rId6" imgW="2336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90580" y="3771060"/>
                        <a:ext cx="3124952" cy="57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243630"/>
              </p:ext>
            </p:extLst>
          </p:nvPr>
        </p:nvGraphicFramePr>
        <p:xfrm>
          <a:off x="8822509" y="2362103"/>
          <a:ext cx="3009672" cy="55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" name="Equation" r:id="rId8" imgW="2286000" imgH="431640" progId="Equation.DSMT4">
                  <p:embed/>
                </p:oleObj>
              </mc:Choice>
              <mc:Fallback>
                <p:oleObj name="Equation" r:id="rId8" imgW="2286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822509" y="2362103"/>
                        <a:ext cx="3009672" cy="55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46960"/>
              </p:ext>
            </p:extLst>
          </p:nvPr>
        </p:nvGraphicFramePr>
        <p:xfrm>
          <a:off x="2717687" y="1578534"/>
          <a:ext cx="3009672" cy="55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" name="Equation" r:id="rId10" imgW="2286000" imgH="431640" progId="Equation.DSMT4">
                  <p:embed/>
                </p:oleObj>
              </mc:Choice>
              <mc:Fallback>
                <p:oleObj name="Equation" r:id="rId10" imgW="2286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17687" y="1578534"/>
                        <a:ext cx="3009672" cy="55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91729"/>
              </p:ext>
            </p:extLst>
          </p:nvPr>
        </p:nvGraphicFramePr>
        <p:xfrm>
          <a:off x="2643574" y="1443102"/>
          <a:ext cx="3034213" cy="68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" name="Equation" r:id="rId12" imgW="1676160" imgH="393480" progId="Equation.DSMT4">
                  <p:embed/>
                </p:oleObj>
              </mc:Choice>
              <mc:Fallback>
                <p:oleObj name="Equation" r:id="rId12" imgW="1676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43574" y="1443102"/>
                        <a:ext cx="3034213" cy="688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477674"/>
              </p:ext>
            </p:extLst>
          </p:nvPr>
        </p:nvGraphicFramePr>
        <p:xfrm>
          <a:off x="2746593" y="1994541"/>
          <a:ext cx="2234333" cy="592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6" name="Equation" r:id="rId14" imgW="1485720" imgH="393480" progId="Equation.DSMT4">
                  <p:embed/>
                </p:oleObj>
              </mc:Choice>
              <mc:Fallback>
                <p:oleObj name="Equation" r:id="rId14" imgW="1485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746593" y="1994541"/>
                        <a:ext cx="2234333" cy="5920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492191" y="2936925"/>
            <a:ext cx="5378730" cy="3831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0,2mol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0,2mol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0,2mol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0,2mol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892929"/>
              </p:ext>
            </p:extLst>
          </p:nvPr>
        </p:nvGraphicFramePr>
        <p:xfrm>
          <a:off x="2180446" y="3363608"/>
          <a:ext cx="2672462" cy="393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7" name="Equation" r:id="rId16" imgW="1638000" imgH="241200" progId="Equation.DSMT4">
                  <p:embed/>
                </p:oleObj>
              </mc:Choice>
              <mc:Fallback>
                <p:oleObj name="Equation" r:id="rId16" imgW="1638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80446" y="3363608"/>
                        <a:ext cx="2672462" cy="393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852604"/>
              </p:ext>
            </p:extLst>
          </p:nvPr>
        </p:nvGraphicFramePr>
        <p:xfrm>
          <a:off x="2248893" y="3743535"/>
          <a:ext cx="2433989" cy="64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8" name="Equation" r:id="rId18" imgW="1587240" imgH="419040" progId="Equation.DSMT4">
                  <p:embed/>
                </p:oleObj>
              </mc:Choice>
              <mc:Fallback>
                <p:oleObj name="Equation" r:id="rId18" imgW="1587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248893" y="3743535"/>
                        <a:ext cx="2433989" cy="642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2475165" y="2040096"/>
            <a:ext cx="1462891" cy="51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m : M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15022" y="3327110"/>
            <a:ext cx="1264096" cy="409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 n . M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069457"/>
              </p:ext>
            </p:extLst>
          </p:nvPr>
        </p:nvGraphicFramePr>
        <p:xfrm>
          <a:off x="8848644" y="2247886"/>
          <a:ext cx="3034213" cy="68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9" name="Equation" r:id="rId20" imgW="1676160" imgH="393480" progId="Equation.DSMT4">
                  <p:embed/>
                </p:oleObj>
              </mc:Choice>
              <mc:Fallback>
                <p:oleObj name="Equation" r:id="rId20" imgW="1676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848644" y="2247886"/>
                        <a:ext cx="3034213" cy="688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269251"/>
              </p:ext>
            </p:extLst>
          </p:nvPr>
        </p:nvGraphicFramePr>
        <p:xfrm>
          <a:off x="8555977" y="3941250"/>
          <a:ext cx="2433989" cy="64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0" name="Equation" r:id="rId21" imgW="1587240" imgH="419040" progId="Equation.DSMT4">
                  <p:embed/>
                </p:oleObj>
              </mc:Choice>
              <mc:Fallback>
                <p:oleObj name="Equation" r:id="rId21" imgW="1587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555977" y="3941250"/>
                        <a:ext cx="2433989" cy="642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6514581" y="3113762"/>
            <a:ext cx="4725075" cy="59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60g                84g                      82g              44g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12g                16,8g                   16,4g           8,8g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00287" y="2715129"/>
            <a:ext cx="5574140" cy="530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Pt: CH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NaHCO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CH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 + CO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5318" y="4296787"/>
            <a:ext cx="3163419" cy="53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gam CH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 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40989" y="4329268"/>
            <a:ext cx="1264096" cy="409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 n . M               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7314" y="4819897"/>
            <a:ext cx="2053373" cy="53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gam CO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90580" y="4871084"/>
            <a:ext cx="1264096" cy="409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 n . M               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52860"/>
              </p:ext>
            </p:extLst>
          </p:nvPr>
        </p:nvGraphicFramePr>
        <p:xfrm>
          <a:off x="277933" y="5258854"/>
          <a:ext cx="5194930" cy="511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1" name="Equation" r:id="rId22" imgW="2577960" imgH="253800" progId="Equation.DSMT4">
                  <p:embed/>
                </p:oleObj>
              </mc:Choice>
              <mc:Fallback>
                <p:oleObj name="Equation" r:id="rId22" imgW="2577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77933" y="5258854"/>
                        <a:ext cx="5194930" cy="5116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42025" y="6139187"/>
            <a:ext cx="2264537" cy="53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C%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p.u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176314"/>
              </p:ext>
            </p:extLst>
          </p:nvPr>
        </p:nvGraphicFramePr>
        <p:xfrm>
          <a:off x="2424096" y="6100259"/>
          <a:ext cx="2205511" cy="741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2" name="Equation" r:id="rId24" imgW="1434960" imgH="482400" progId="Equation.DSMT4">
                  <p:embed/>
                </p:oleObj>
              </mc:Choice>
              <mc:Fallback>
                <p:oleObj name="Equation" r:id="rId24" imgW="1434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424096" y="6100259"/>
                        <a:ext cx="2205511" cy="741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424345"/>
              </p:ext>
            </p:extLst>
          </p:nvPr>
        </p:nvGraphicFramePr>
        <p:xfrm>
          <a:off x="3176147" y="4377634"/>
          <a:ext cx="27193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3" name="Equation" r:id="rId26" imgW="1688760" imgH="241200" progId="Equation.DSMT4">
                  <p:embed/>
                </p:oleObj>
              </mc:Choice>
              <mc:Fallback>
                <p:oleObj name="Equation" r:id="rId26" imgW="1688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176147" y="4377634"/>
                        <a:ext cx="2719388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777665"/>
              </p:ext>
            </p:extLst>
          </p:nvPr>
        </p:nvGraphicFramePr>
        <p:xfrm>
          <a:off x="2424096" y="4946866"/>
          <a:ext cx="21177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" name="Equation" r:id="rId28" imgW="1320480" imgH="241200" progId="Equation.DSMT4">
                  <p:embed/>
                </p:oleObj>
              </mc:Choice>
              <mc:Fallback>
                <p:oleObj name="Equation" r:id="rId28" imgW="1320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424096" y="4946866"/>
                        <a:ext cx="2117725" cy="38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831737"/>
              </p:ext>
            </p:extLst>
          </p:nvPr>
        </p:nvGraphicFramePr>
        <p:xfrm>
          <a:off x="1797224" y="5781993"/>
          <a:ext cx="271462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5" name="Equation" r:id="rId30" imgW="1663560" imgH="203040" progId="Equation.DSMT4">
                  <p:embed/>
                </p:oleObj>
              </mc:Choice>
              <mc:Fallback>
                <p:oleObj name="Equation" r:id="rId30" imgW="1663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797224" y="5781993"/>
                        <a:ext cx="271462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387970"/>
              </p:ext>
            </p:extLst>
          </p:nvPr>
        </p:nvGraphicFramePr>
        <p:xfrm>
          <a:off x="2211527" y="6138628"/>
          <a:ext cx="3702048" cy="6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6" name="Equation" r:id="rId32" imgW="2234880" imgH="419040" progId="Equation.DSMT4">
                  <p:embed/>
                </p:oleObj>
              </mc:Choice>
              <mc:Fallback>
                <p:oleObj name="Equation" r:id="rId32" imgW="2234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211527" y="6138628"/>
                        <a:ext cx="3702048" cy="69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722342"/>
              </p:ext>
            </p:extLst>
          </p:nvPr>
        </p:nvGraphicFramePr>
        <p:xfrm>
          <a:off x="6099135" y="4519465"/>
          <a:ext cx="55530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7" name="Equation" r:id="rId34" imgW="2755800" imgH="253800" progId="Equation.DSMT4">
                  <p:embed/>
                </p:oleObj>
              </mc:Choice>
              <mc:Fallback>
                <p:oleObj name="Equation" r:id="rId34" imgW="2755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6099135" y="4519465"/>
                        <a:ext cx="555307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19769"/>
              </p:ext>
            </p:extLst>
          </p:nvPr>
        </p:nvGraphicFramePr>
        <p:xfrm>
          <a:off x="8261813" y="5122103"/>
          <a:ext cx="271462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8" name="Equation" r:id="rId36" imgW="1663560" imgH="203040" progId="Equation.DSMT4">
                  <p:embed/>
                </p:oleObj>
              </mc:Choice>
              <mc:Fallback>
                <p:oleObj name="Equation" r:id="rId36" imgW="1663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261813" y="5122103"/>
                        <a:ext cx="2714625" cy="33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/>
          <p:cNvSpPr/>
          <p:nvPr/>
        </p:nvSpPr>
        <p:spPr>
          <a:xfrm>
            <a:off x="5960859" y="5503219"/>
            <a:ext cx="2264537" cy="53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C%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p.u</a:t>
            </a:r>
            <a:endParaRPr lang="vi-V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778661"/>
              </p:ext>
            </p:extLst>
          </p:nvPr>
        </p:nvGraphicFramePr>
        <p:xfrm>
          <a:off x="8187886" y="5464627"/>
          <a:ext cx="3702048" cy="6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9" name="Equation" r:id="rId37" imgW="2234880" imgH="419040" progId="Equation.DSMT4">
                  <p:embed/>
                </p:oleObj>
              </mc:Choice>
              <mc:Fallback>
                <p:oleObj name="Equation" r:id="rId37" imgW="2234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8187886" y="5464627"/>
                        <a:ext cx="3702048" cy="69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25539"/>
              </p:ext>
            </p:extLst>
          </p:nvPr>
        </p:nvGraphicFramePr>
        <p:xfrm>
          <a:off x="8246912" y="5464627"/>
          <a:ext cx="2205511" cy="741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0" name="Equation" r:id="rId38" imgW="1434960" imgH="482400" progId="Equation.DSMT4">
                  <p:embed/>
                </p:oleObj>
              </mc:Choice>
              <mc:Fallback>
                <p:oleObj name="Equation" r:id="rId38" imgW="1434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246912" y="5464627"/>
                        <a:ext cx="2205511" cy="741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470757" y="734213"/>
            <a:ext cx="6628932" cy="756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C= 12, H = 1, Na = 23, 0 = 16 )</a:t>
            </a:r>
            <a:endParaRPr lang="vi-VN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2976" y="2048988"/>
            <a:ext cx="2433989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 </a:t>
            </a:r>
          </a:p>
        </p:txBody>
      </p:sp>
      <p:sp>
        <p:nvSpPr>
          <p:cNvPr id="8" name="Right Arrow 7">
            <a:hlinkClick r:id="rId39" action="ppaction://hlinksldjump"/>
          </p:cNvPr>
          <p:cNvSpPr/>
          <p:nvPr/>
        </p:nvSpPr>
        <p:spPr>
          <a:xfrm>
            <a:off x="10566453" y="6081896"/>
            <a:ext cx="1252373" cy="64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vi-V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6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16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2" grpId="1"/>
      <p:bldP spid="13" grpId="0"/>
      <p:bldP spid="14" grpId="0"/>
      <p:bldP spid="17" grpId="0"/>
      <p:bldP spid="18" grpId="0"/>
      <p:bldP spid="18" grpId="1"/>
      <p:bldP spid="19" grpId="0"/>
      <p:bldP spid="27" grpId="0"/>
      <p:bldP spid="30" grpId="0"/>
      <p:bldP spid="30" grpId="1"/>
      <p:bldP spid="31" grpId="0"/>
      <p:bldP spid="31" grpId="1"/>
      <p:bldP spid="34" grpId="0"/>
      <p:bldP spid="35" grpId="0"/>
      <p:bldP spid="36" grpId="0"/>
      <p:bldP spid="37" grpId="1"/>
      <p:bldP spid="37" grpId="2"/>
      <p:bldP spid="38" grpId="0"/>
      <p:bldP spid="39" grpId="1"/>
      <p:bldP spid="39" grpId="2"/>
      <p:bldP spid="41" grpId="0"/>
      <p:bldP spid="50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237722" y="603118"/>
            <a:ext cx="5486400" cy="609600"/>
          </a:xfrm>
          <a:prstGeom prst="ribbon">
            <a:avLst>
              <a:gd name="adj1" fmla="val 12500"/>
              <a:gd name="adj2" fmla="val 50000"/>
            </a:avLst>
          </a:prstGeom>
          <a:gradFill rotWithShape="1">
            <a:gsLst>
              <a:gs pos="0">
                <a:srgbClr val="669900"/>
              </a:gs>
              <a:gs pos="50000">
                <a:srgbClr val="669900">
                  <a:gamma/>
                  <a:tint val="0"/>
                  <a:invGamma/>
                </a:srgbClr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1" y="1752601"/>
            <a:ext cx="1065555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45.5; 45.7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46.3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50,51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4" name="Picture 6" descr="cuốn sách lật tra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00000" flipH="1" flipV="1">
            <a:off x="3698033" y="4576764"/>
            <a:ext cx="41910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viet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80" y="4413166"/>
            <a:ext cx="9144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75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537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63" y="471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 rot="726562">
            <a:off x="3018639" y="2463045"/>
            <a:ext cx="58674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Xin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ch©n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thµnh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c¸m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¬n      </a:t>
            </a:r>
            <a:r>
              <a:rPr lang="en-US" altLang="vi-VN" sz="7200" b="1" dirty="0" err="1" smtClean="0">
                <a:solidFill>
                  <a:srgbClr val="FF0000"/>
                </a:solidFill>
                <a:latin typeface=".VnPark" panose="020B7200000000000000" pitchFamily="34" charset="0"/>
              </a:rPr>
              <a:t>c¸c</a:t>
            </a:r>
            <a:r>
              <a:rPr lang="en-US" altLang="vi-VN" sz="7200" b="1" dirty="0" smtClean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thÇy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c«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gi¸o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vµ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c¸c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em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häc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 </a:t>
            </a:r>
            <a:r>
              <a:rPr lang="en-US" altLang="vi-VN" sz="7200" b="1" dirty="0" err="1">
                <a:solidFill>
                  <a:srgbClr val="FF0000"/>
                </a:solidFill>
                <a:latin typeface=".VnPark" panose="020B7200000000000000" pitchFamily="34" charset="0"/>
              </a:rPr>
              <a:t>sinh</a:t>
            </a:r>
            <a:r>
              <a:rPr lang="en-US" altLang="vi-VN" sz="7200" b="1" dirty="0">
                <a:solidFill>
                  <a:srgbClr val="FF0000"/>
                </a:solidFill>
                <a:latin typeface=".VnPark" panose="020B7200000000000000" pitchFamily="34" charset="0"/>
              </a:rPr>
              <a:t>.</a:t>
            </a:r>
          </a:p>
        </p:txBody>
      </p:sp>
      <p:pic>
        <p:nvPicPr>
          <p:cNvPr id="31748" name="Picture 4" descr="BAR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943600"/>
            <a:ext cx="853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BAR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853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appy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3750">
            <a:off x="6104298" y="1677578"/>
            <a:ext cx="1644160" cy="129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229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 flipH="1">
            <a:off x="5729428" y="3392829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 flipH="1">
            <a:off x="5040453" y="33944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 flipH="1">
            <a:off x="4333431" y="33801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 flipH="1">
            <a:off x="3624496" y="33801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7045325" y="1317716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z="2800">
              <a:solidFill>
                <a:srgbClr val="333399"/>
              </a:solidFill>
              <a:latin typeface=".VnArial" panose="020B7200000000000000" pitchFamily="34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7800975" y="1320891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z="2800">
              <a:solidFill>
                <a:srgbClr val="333399"/>
              </a:solidFill>
              <a:latin typeface=".VnArial" panose="020B7200000000000000" pitchFamily="34" charset="0"/>
            </a:endParaRPr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 flipH="1">
            <a:off x="7069605" y="2024405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4" name="AutoShape 12"/>
          <p:cNvSpPr>
            <a:spLocks noChangeArrowheads="1"/>
          </p:cNvSpPr>
          <p:nvPr/>
        </p:nvSpPr>
        <p:spPr bwMode="auto">
          <a:xfrm flipH="1">
            <a:off x="6375867" y="20228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5" name="AutoShape 13"/>
          <p:cNvSpPr>
            <a:spLocks noChangeArrowheads="1"/>
          </p:cNvSpPr>
          <p:nvPr/>
        </p:nvSpPr>
        <p:spPr bwMode="auto">
          <a:xfrm flipH="1">
            <a:off x="5724992" y="20228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6" name="AutoShape 14"/>
          <p:cNvSpPr>
            <a:spLocks noChangeArrowheads="1"/>
          </p:cNvSpPr>
          <p:nvPr/>
        </p:nvSpPr>
        <p:spPr bwMode="auto">
          <a:xfrm flipH="1">
            <a:off x="5032842" y="20228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7" name="AutoShape 15"/>
          <p:cNvSpPr>
            <a:spLocks noChangeArrowheads="1"/>
          </p:cNvSpPr>
          <p:nvPr/>
        </p:nvSpPr>
        <p:spPr bwMode="auto">
          <a:xfrm flipH="1">
            <a:off x="4366092" y="20228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8" name="AutoShape 16"/>
          <p:cNvSpPr>
            <a:spLocks noChangeArrowheads="1"/>
          </p:cNvSpPr>
          <p:nvPr/>
        </p:nvSpPr>
        <p:spPr bwMode="auto">
          <a:xfrm flipH="1">
            <a:off x="3716805" y="19958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29" name="AutoShape 17"/>
          <p:cNvSpPr>
            <a:spLocks noChangeArrowheads="1"/>
          </p:cNvSpPr>
          <p:nvPr/>
        </p:nvSpPr>
        <p:spPr bwMode="auto">
          <a:xfrm flipH="1">
            <a:off x="7091830" y="26943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0" name="AutoShape 18"/>
          <p:cNvSpPr>
            <a:spLocks noChangeArrowheads="1"/>
          </p:cNvSpPr>
          <p:nvPr/>
        </p:nvSpPr>
        <p:spPr bwMode="auto">
          <a:xfrm flipH="1">
            <a:off x="6413967" y="27086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1" name="AutoShape 19"/>
          <p:cNvSpPr>
            <a:spLocks noChangeArrowheads="1"/>
          </p:cNvSpPr>
          <p:nvPr/>
        </p:nvSpPr>
        <p:spPr bwMode="auto">
          <a:xfrm flipH="1">
            <a:off x="5732930" y="27086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2" name="AutoShape 20"/>
          <p:cNvSpPr>
            <a:spLocks noChangeArrowheads="1"/>
          </p:cNvSpPr>
          <p:nvPr/>
        </p:nvSpPr>
        <p:spPr bwMode="auto">
          <a:xfrm flipH="1">
            <a:off x="5051892" y="27086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3" name="AutoShape 21"/>
          <p:cNvSpPr>
            <a:spLocks noChangeArrowheads="1"/>
          </p:cNvSpPr>
          <p:nvPr/>
        </p:nvSpPr>
        <p:spPr bwMode="auto">
          <a:xfrm flipH="1">
            <a:off x="7769692" y="2024405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4" name="AutoShape 22"/>
          <p:cNvSpPr>
            <a:spLocks noChangeArrowheads="1"/>
          </p:cNvSpPr>
          <p:nvPr/>
        </p:nvSpPr>
        <p:spPr bwMode="auto">
          <a:xfrm flipH="1">
            <a:off x="8469780" y="2024405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5" name="AutoShape 23"/>
          <p:cNvSpPr>
            <a:spLocks noChangeArrowheads="1"/>
          </p:cNvSpPr>
          <p:nvPr/>
        </p:nvSpPr>
        <p:spPr bwMode="auto">
          <a:xfrm flipH="1">
            <a:off x="9160342" y="2043455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6" name="AutoShape 24"/>
          <p:cNvSpPr>
            <a:spLocks noChangeArrowheads="1"/>
          </p:cNvSpPr>
          <p:nvPr/>
        </p:nvSpPr>
        <p:spPr bwMode="auto">
          <a:xfrm flipH="1">
            <a:off x="7764930" y="26959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7" name="AutoShape 25"/>
          <p:cNvSpPr>
            <a:spLocks noChangeArrowheads="1"/>
          </p:cNvSpPr>
          <p:nvPr/>
        </p:nvSpPr>
        <p:spPr bwMode="auto">
          <a:xfrm flipH="1">
            <a:off x="2997667" y="26816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8" name="AutoShape 26"/>
          <p:cNvSpPr>
            <a:spLocks noChangeArrowheads="1"/>
          </p:cNvSpPr>
          <p:nvPr/>
        </p:nvSpPr>
        <p:spPr bwMode="auto">
          <a:xfrm flipH="1">
            <a:off x="3673942" y="26959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39" name="AutoShape 27"/>
          <p:cNvSpPr>
            <a:spLocks noChangeArrowheads="1"/>
          </p:cNvSpPr>
          <p:nvPr/>
        </p:nvSpPr>
        <p:spPr bwMode="auto">
          <a:xfrm flipH="1">
            <a:off x="4369267" y="269591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40" name="AutoShape 28"/>
          <p:cNvSpPr>
            <a:spLocks noChangeArrowheads="1"/>
          </p:cNvSpPr>
          <p:nvPr/>
        </p:nvSpPr>
        <p:spPr bwMode="auto">
          <a:xfrm flipH="1">
            <a:off x="3031005" y="19958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41" name="AutoShape 29"/>
          <p:cNvSpPr>
            <a:spLocks noChangeArrowheads="1"/>
          </p:cNvSpPr>
          <p:nvPr/>
        </p:nvSpPr>
        <p:spPr bwMode="auto">
          <a:xfrm flipH="1">
            <a:off x="8445967" y="2710205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42" name="AutoShape 30"/>
          <p:cNvSpPr>
            <a:spLocks noChangeArrowheads="1"/>
          </p:cNvSpPr>
          <p:nvPr/>
        </p:nvSpPr>
        <p:spPr bwMode="auto">
          <a:xfrm flipH="1">
            <a:off x="9136530" y="2724492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43" name="AutoShape 31"/>
          <p:cNvSpPr>
            <a:spLocks noChangeArrowheads="1"/>
          </p:cNvSpPr>
          <p:nvPr/>
        </p:nvSpPr>
        <p:spPr bwMode="auto">
          <a:xfrm flipH="1">
            <a:off x="6413781" y="3380267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00401" y="2743200"/>
            <a:ext cx="7499349" cy="544513"/>
            <a:chOff x="3200401" y="2743200"/>
            <a:chExt cx="7499349" cy="544513"/>
          </a:xfrm>
        </p:grpSpPr>
        <p:grpSp>
          <p:nvGrpSpPr>
            <p:cNvPr id="64550" name="Group 38"/>
            <p:cNvGrpSpPr>
              <a:grpSpLocks/>
            </p:cNvGrpSpPr>
            <p:nvPr/>
          </p:nvGrpSpPr>
          <p:grpSpPr bwMode="auto">
            <a:xfrm>
              <a:off x="3200401" y="2743200"/>
              <a:ext cx="2370138" cy="538163"/>
              <a:chOff x="2016" y="1527"/>
              <a:chExt cx="1493" cy="339"/>
            </a:xfrm>
          </p:grpSpPr>
          <p:sp>
            <p:nvSpPr>
              <p:cNvPr id="64551" name="Text Box 39"/>
              <p:cNvSpPr txBox="1">
                <a:spLocks noChangeArrowheads="1"/>
              </p:cNvSpPr>
              <p:nvPr/>
            </p:nvSpPr>
            <p:spPr bwMode="auto">
              <a:xfrm>
                <a:off x="2016" y="1537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4552" name="Text Box 40"/>
              <p:cNvSpPr txBox="1">
                <a:spLocks noChangeArrowheads="1"/>
              </p:cNvSpPr>
              <p:nvPr/>
            </p:nvSpPr>
            <p:spPr bwMode="auto">
              <a:xfrm>
                <a:off x="2400" y="1536"/>
                <a:ext cx="280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64553" name="Text Box 41"/>
              <p:cNvSpPr txBox="1">
                <a:spLocks noChangeArrowheads="1"/>
              </p:cNvSpPr>
              <p:nvPr/>
            </p:nvSpPr>
            <p:spPr bwMode="auto">
              <a:xfrm>
                <a:off x="2858" y="1536"/>
                <a:ext cx="20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64554" name="Text Box 42"/>
              <p:cNvSpPr txBox="1">
                <a:spLocks noChangeArrowheads="1"/>
              </p:cNvSpPr>
              <p:nvPr/>
            </p:nvSpPr>
            <p:spPr bwMode="auto">
              <a:xfrm>
                <a:off x="3242" y="1527"/>
                <a:ext cx="267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p:grpSp>
        <p:grpSp>
          <p:nvGrpSpPr>
            <p:cNvPr id="64555" name="Group 43"/>
            <p:cNvGrpSpPr>
              <a:grpSpLocks/>
            </p:cNvGrpSpPr>
            <p:nvPr/>
          </p:nvGrpSpPr>
          <p:grpSpPr bwMode="auto">
            <a:xfrm>
              <a:off x="5867400" y="2743200"/>
              <a:ext cx="4832350" cy="544513"/>
              <a:chOff x="1584" y="1955"/>
              <a:chExt cx="3044" cy="343"/>
            </a:xfrm>
          </p:grpSpPr>
          <p:sp>
            <p:nvSpPr>
              <p:cNvPr id="64556" name="Text Box 44"/>
              <p:cNvSpPr txBox="1">
                <a:spLocks noChangeArrowheads="1"/>
              </p:cNvSpPr>
              <p:nvPr/>
            </p:nvSpPr>
            <p:spPr bwMode="auto">
              <a:xfrm>
                <a:off x="1584" y="1969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4557" name="Text Box 45"/>
              <p:cNvSpPr txBox="1">
                <a:spLocks noChangeArrowheads="1"/>
              </p:cNvSpPr>
              <p:nvPr/>
            </p:nvSpPr>
            <p:spPr bwMode="auto">
              <a:xfrm>
                <a:off x="2016" y="1968"/>
                <a:ext cx="280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64558" name="Text Box 46"/>
              <p:cNvSpPr txBox="1">
                <a:spLocks noChangeArrowheads="1"/>
              </p:cNvSpPr>
              <p:nvPr/>
            </p:nvSpPr>
            <p:spPr bwMode="auto">
              <a:xfrm>
                <a:off x="2409" y="1968"/>
                <a:ext cx="32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64559" name="Text Box 47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3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  <p:sp>
            <p:nvSpPr>
              <p:cNvPr id="64560" name="Text Box 48"/>
              <p:cNvSpPr txBox="1">
                <a:spLocks noChangeArrowheads="1"/>
              </p:cNvSpPr>
              <p:nvPr/>
            </p:nvSpPr>
            <p:spPr bwMode="auto">
              <a:xfrm>
                <a:off x="3229" y="1955"/>
                <a:ext cx="3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64561" name="Text Box 49"/>
              <p:cNvSpPr txBox="1">
                <a:spLocks noChangeArrowheads="1"/>
              </p:cNvSpPr>
              <p:nvPr/>
            </p:nvSpPr>
            <p:spPr bwMode="auto">
              <a:xfrm>
                <a:off x="3628" y="1968"/>
                <a:ext cx="3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64562" name="Text Box 50"/>
              <p:cNvSpPr txBox="1">
                <a:spLocks noChangeArrowheads="1"/>
              </p:cNvSpPr>
              <p:nvPr/>
            </p:nvSpPr>
            <p:spPr bwMode="auto">
              <a:xfrm>
                <a:off x="4128" y="1968"/>
                <a:ext cx="11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2800">
                  <a:solidFill>
                    <a:srgbClr val="333399"/>
                  </a:solidFill>
                  <a:latin typeface=".VnArial" panose="020B7200000000000000" pitchFamily="34" charset="0"/>
                </a:endParaRPr>
              </a:p>
            </p:txBody>
          </p:sp>
          <p:sp>
            <p:nvSpPr>
              <p:cNvPr id="64563" name="Text Box 51"/>
              <p:cNvSpPr txBox="1">
                <a:spLocks noChangeArrowheads="1"/>
              </p:cNvSpPr>
              <p:nvPr/>
            </p:nvSpPr>
            <p:spPr bwMode="auto">
              <a:xfrm>
                <a:off x="4512" y="1968"/>
                <a:ext cx="11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vi-VN" altLang="vi-VN" sz="2800">
                  <a:solidFill>
                    <a:srgbClr val="333399"/>
                  </a:solidFill>
                  <a:latin typeface=".VnArial" panose="020B7200000000000000" pitchFamily="34" charset="0"/>
                </a:endParaRPr>
              </a:p>
            </p:txBody>
          </p:sp>
        </p:grpSp>
      </p:grpSp>
      <p:sp>
        <p:nvSpPr>
          <p:cNvPr id="64567" name="Text Box 55"/>
          <p:cNvSpPr txBox="1">
            <a:spLocks noChangeArrowheads="1"/>
          </p:cNvSpPr>
          <p:nvPr/>
        </p:nvSpPr>
        <p:spPr bwMode="auto">
          <a:xfrm>
            <a:off x="1705797" y="4939484"/>
            <a:ext cx="8776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glixerol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71170" y="2080238"/>
            <a:ext cx="6556884" cy="547691"/>
            <a:chOff x="3141665" y="2033588"/>
            <a:chExt cx="6556884" cy="547691"/>
          </a:xfrm>
        </p:grpSpPr>
        <p:grpSp>
          <p:nvGrpSpPr>
            <p:cNvPr id="64544" name="Group 32"/>
            <p:cNvGrpSpPr>
              <a:grpSpLocks/>
            </p:cNvGrpSpPr>
            <p:nvPr/>
          </p:nvGrpSpPr>
          <p:grpSpPr bwMode="auto">
            <a:xfrm>
              <a:off x="3141665" y="2057403"/>
              <a:ext cx="3105154" cy="523876"/>
              <a:chOff x="1155" y="1104"/>
              <a:chExt cx="1956" cy="330"/>
            </a:xfrm>
          </p:grpSpPr>
          <p:sp>
            <p:nvSpPr>
              <p:cNvPr id="64545" name="Text Box 33"/>
              <p:cNvSpPr txBox="1">
                <a:spLocks noChangeArrowheads="1"/>
              </p:cNvSpPr>
              <p:nvPr/>
            </p:nvSpPr>
            <p:spPr bwMode="auto">
              <a:xfrm>
                <a:off x="1155" y="1104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 smtClean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546" name="Text Box 34"/>
              <p:cNvSpPr txBox="1">
                <a:spLocks noChangeArrowheads="1"/>
              </p:cNvSpPr>
              <p:nvPr/>
            </p:nvSpPr>
            <p:spPr bwMode="auto">
              <a:xfrm>
                <a:off x="1596" y="1104"/>
                <a:ext cx="29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</a:p>
            </p:txBody>
          </p:sp>
          <p:sp>
            <p:nvSpPr>
              <p:cNvPr id="64547" name="Text Box 35"/>
              <p:cNvSpPr txBox="1">
                <a:spLocks noChangeArrowheads="1"/>
              </p:cNvSpPr>
              <p:nvPr/>
            </p:nvSpPr>
            <p:spPr bwMode="auto">
              <a:xfrm>
                <a:off x="1985" y="1104"/>
                <a:ext cx="2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 smtClean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Ợ</a:t>
                </a:r>
                <a:endPara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548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104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</a:p>
            </p:txBody>
          </p:sp>
          <p:sp>
            <p:nvSpPr>
              <p:cNvPr id="64549" name="Text Box 37"/>
              <p:cNvSpPr txBox="1">
                <a:spLocks noChangeArrowheads="1"/>
              </p:cNvSpPr>
              <p:nvPr/>
            </p:nvSpPr>
            <p:spPr bwMode="auto">
              <a:xfrm>
                <a:off x="2846" y="110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64566" name="Text Box 54"/>
            <p:cNvSpPr txBox="1">
              <a:spLocks noChangeArrowheads="1"/>
            </p:cNvSpPr>
            <p:nvPr/>
          </p:nvSpPr>
          <p:spPr bwMode="auto">
            <a:xfrm>
              <a:off x="6496050" y="2047876"/>
              <a:ext cx="42351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4568" name="Text Box 56"/>
            <p:cNvSpPr txBox="1">
              <a:spLocks noChangeArrowheads="1"/>
            </p:cNvSpPr>
            <p:nvPr/>
          </p:nvSpPr>
          <p:spPr bwMode="auto">
            <a:xfrm>
              <a:off x="7196139" y="2033588"/>
              <a:ext cx="44435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64569" name="Text Box 57"/>
            <p:cNvSpPr txBox="1">
              <a:spLocks noChangeArrowheads="1"/>
            </p:cNvSpPr>
            <p:nvPr/>
          </p:nvSpPr>
          <p:spPr bwMode="auto">
            <a:xfrm>
              <a:off x="7910514" y="2035176"/>
              <a:ext cx="42351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64570" name="Text Box 58"/>
            <p:cNvSpPr txBox="1">
              <a:spLocks noChangeArrowheads="1"/>
            </p:cNvSpPr>
            <p:nvPr/>
          </p:nvSpPr>
          <p:spPr bwMode="auto">
            <a:xfrm>
              <a:off x="8582026" y="2033588"/>
              <a:ext cx="3241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64571" name="Text Box 59"/>
            <p:cNvSpPr txBox="1">
              <a:spLocks noChangeArrowheads="1"/>
            </p:cNvSpPr>
            <p:nvPr/>
          </p:nvSpPr>
          <p:spPr bwMode="auto">
            <a:xfrm>
              <a:off x="9254197" y="2057401"/>
              <a:ext cx="44435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64572" name="Text Box 60"/>
          <p:cNvSpPr txBox="1">
            <a:spLocks noChangeArrowheads="1"/>
          </p:cNvSpPr>
          <p:nvPr/>
        </p:nvSpPr>
        <p:spPr bwMode="auto">
          <a:xfrm>
            <a:off x="1724025" y="4907428"/>
            <a:ext cx="9946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2-5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giấm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73" name="Text Box 61"/>
          <p:cNvSpPr txBox="1">
            <a:spLocks noChangeArrowheads="1"/>
          </p:cNvSpPr>
          <p:nvPr/>
        </p:nvSpPr>
        <p:spPr bwMode="auto">
          <a:xfrm>
            <a:off x="1742602" y="4882029"/>
            <a:ext cx="9784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 dung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giấm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75" name="Oval 63"/>
          <p:cNvSpPr>
            <a:spLocks noChangeArrowheads="1"/>
          </p:cNvSpPr>
          <p:nvPr/>
        </p:nvSpPr>
        <p:spPr bwMode="auto">
          <a:xfrm>
            <a:off x="1724025" y="2066925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76" name="Oval 64"/>
          <p:cNvSpPr>
            <a:spLocks noChangeArrowheads="1"/>
          </p:cNvSpPr>
          <p:nvPr/>
        </p:nvSpPr>
        <p:spPr bwMode="auto">
          <a:xfrm>
            <a:off x="1766989" y="3491243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77" name="AutoShape 65"/>
          <p:cNvSpPr>
            <a:spLocks noChangeArrowheads="1"/>
          </p:cNvSpPr>
          <p:nvPr/>
        </p:nvSpPr>
        <p:spPr bwMode="auto">
          <a:xfrm flipH="1">
            <a:off x="7072453" y="33801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64585" name="Rectangle 73"/>
          <p:cNvSpPr>
            <a:spLocks noChangeArrowheads="1"/>
          </p:cNvSpPr>
          <p:nvPr/>
        </p:nvSpPr>
        <p:spPr bwMode="auto">
          <a:xfrm>
            <a:off x="1687981" y="1293904"/>
            <a:ext cx="84818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altLang="vi-VN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AutoShape 65"/>
          <p:cNvSpPr>
            <a:spLocks noChangeArrowheads="1"/>
          </p:cNvSpPr>
          <p:nvPr/>
        </p:nvSpPr>
        <p:spPr bwMode="auto">
          <a:xfrm flipH="1">
            <a:off x="7784400" y="336743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FF66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</a:endParaRPr>
          </a:p>
        </p:txBody>
      </p:sp>
      <p:sp>
        <p:nvSpPr>
          <p:cNvPr id="76" name="Oval 64"/>
          <p:cNvSpPr>
            <a:spLocks noChangeArrowheads="1"/>
          </p:cNvSpPr>
          <p:nvPr/>
        </p:nvSpPr>
        <p:spPr bwMode="auto">
          <a:xfrm>
            <a:off x="1750819" y="2763352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578" name="Group 66"/>
          <p:cNvGrpSpPr>
            <a:grpSpLocks/>
          </p:cNvGrpSpPr>
          <p:nvPr/>
        </p:nvGrpSpPr>
        <p:grpSpPr bwMode="auto">
          <a:xfrm>
            <a:off x="3716805" y="3412326"/>
            <a:ext cx="4798155" cy="570614"/>
            <a:chOff x="1686" y="709"/>
            <a:chExt cx="966" cy="361"/>
          </a:xfrm>
        </p:grpSpPr>
        <p:sp>
          <p:nvSpPr>
            <p:cNvPr id="64579" name="Text Box 67"/>
            <p:cNvSpPr txBox="1">
              <a:spLocks noChangeArrowheads="1"/>
            </p:cNvSpPr>
            <p:nvPr/>
          </p:nvSpPr>
          <p:spPr bwMode="auto">
            <a:xfrm>
              <a:off x="1686" y="718"/>
              <a:ext cx="177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64580" name="Text Box 68"/>
            <p:cNvSpPr txBox="1">
              <a:spLocks noChangeArrowheads="1"/>
            </p:cNvSpPr>
            <p:nvPr/>
          </p:nvSpPr>
          <p:spPr bwMode="auto">
            <a:xfrm>
              <a:off x="1822" y="709"/>
              <a:ext cx="111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</a:t>
              </a:r>
            </a:p>
          </p:txBody>
        </p:sp>
        <p:sp>
          <p:nvSpPr>
            <p:cNvPr id="64581" name="Text Box 69"/>
            <p:cNvSpPr txBox="1">
              <a:spLocks noChangeArrowheads="1"/>
            </p:cNvSpPr>
            <p:nvPr/>
          </p:nvSpPr>
          <p:spPr bwMode="auto">
            <a:xfrm>
              <a:off x="1948" y="727"/>
              <a:ext cx="2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Ấ</a:t>
              </a:r>
            </a:p>
          </p:txBody>
        </p:sp>
        <p:sp>
          <p:nvSpPr>
            <p:cNvPr id="64582" name="Text Box 70"/>
            <p:cNvSpPr txBox="1">
              <a:spLocks noChangeArrowheads="1"/>
            </p:cNvSpPr>
            <p:nvPr/>
          </p:nvSpPr>
          <p:spPr bwMode="auto">
            <a:xfrm>
              <a:off x="2532" y="711"/>
              <a:ext cx="12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64583" name="Text Box 71"/>
            <p:cNvSpPr txBox="1">
              <a:spLocks noChangeArrowheads="1"/>
            </p:cNvSpPr>
            <p:nvPr/>
          </p:nvSpPr>
          <p:spPr bwMode="auto">
            <a:xfrm>
              <a:off x="2258" y="739"/>
              <a:ext cx="99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7" name="Text Box 70"/>
            <p:cNvSpPr txBox="1">
              <a:spLocks noChangeArrowheads="1"/>
            </p:cNvSpPr>
            <p:nvPr/>
          </p:nvSpPr>
          <p:spPr bwMode="auto">
            <a:xfrm>
              <a:off x="2390" y="739"/>
              <a:ext cx="11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33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É</a:t>
              </a:r>
            </a:p>
          </p:txBody>
        </p:sp>
        <p:sp>
          <p:nvSpPr>
            <p:cNvPr id="78" name="Text Box 71"/>
            <p:cNvSpPr txBox="1">
              <a:spLocks noChangeArrowheads="1"/>
            </p:cNvSpPr>
            <p:nvPr/>
          </p:nvSpPr>
          <p:spPr bwMode="auto">
            <a:xfrm>
              <a:off x="2100" y="711"/>
              <a:ext cx="103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vi-VN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3955762" y="206038"/>
            <a:ext cx="4559197" cy="109739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vi-VN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5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4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4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4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7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4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4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4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4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4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64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76"/>
                  </p:tgtEl>
                </p:cond>
              </p:nextCondLst>
            </p:seq>
          </p:childTnLst>
        </p:cTn>
      </p:par>
    </p:tnLst>
    <p:bldLst>
      <p:bldP spid="64567" grpId="0"/>
      <p:bldP spid="64567" grpId="1"/>
      <p:bldP spid="64572" grpId="0"/>
      <p:bldP spid="64572" grpId="1"/>
      <p:bldP spid="64573" grpId="0"/>
      <p:bldP spid="6457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424773"/>
              </p:ext>
            </p:extLst>
          </p:nvPr>
        </p:nvGraphicFramePr>
        <p:xfrm>
          <a:off x="113459" y="914403"/>
          <a:ext cx="6901490" cy="5836021"/>
        </p:xfrm>
        <a:graphic>
          <a:graphicData uri="http://schemas.openxmlformats.org/drawingml/2006/table">
            <a:tbl>
              <a:tblPr/>
              <a:tblGrid>
                <a:gridCol w="908517"/>
                <a:gridCol w="2103361"/>
                <a:gridCol w="1897039"/>
                <a:gridCol w="1992573"/>
              </a:tblGrid>
              <a:tr h="68273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611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202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88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63399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SGK/148)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87155" y="3391127"/>
            <a:ext cx="89785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07606" y="1973063"/>
            <a:ext cx="76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187155" y="4910031"/>
            <a:ext cx="9641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85"/>
          <p:cNvSpPr txBox="1">
            <a:spLocks noChangeArrowheads="1"/>
          </p:cNvSpPr>
          <p:nvPr/>
        </p:nvSpPr>
        <p:spPr bwMode="auto">
          <a:xfrm>
            <a:off x="1164336" y="1742231"/>
            <a:ext cx="187797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5045714" y="1770721"/>
            <a:ext cx="195714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3095476" y="1770721"/>
            <a:ext cx="195023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7608072" y="463063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7122577" y="502149"/>
            <a:ext cx="0" cy="6289672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cs typeface="Arial"/>
            </a:endParaRPr>
          </a:p>
        </p:txBody>
      </p:sp>
      <p:sp>
        <p:nvSpPr>
          <p:cNvPr id="35" name="Text Box 100"/>
          <p:cNvSpPr txBox="1">
            <a:spLocks noChangeArrowheads="1"/>
          </p:cNvSpPr>
          <p:nvPr/>
        </p:nvSpPr>
        <p:spPr bwMode="auto">
          <a:xfrm>
            <a:off x="7444684" y="913170"/>
            <a:ext cx="18002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206757" y="2914558"/>
            <a:ext cx="4765030" cy="361725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sz="2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  <a:defRPr/>
            </a:pPr>
            <a:endParaRPr lang="vi-VN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Picture 7" descr="viet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2" y="1083680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209680" y="1201730"/>
            <a:ext cx="4917362" cy="189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vi-VN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18187" y="2973115"/>
            <a:ext cx="4765030" cy="26388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tan?</a:t>
            </a:r>
          </a:p>
          <a:p>
            <a:pPr algn="just"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tan?</a:t>
            </a:r>
          </a:p>
          <a:p>
            <a:pPr lvl="0" algn="just">
              <a:defRPr/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217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5" grpId="0"/>
      <p:bldP spid="36" grpId="0"/>
      <p:bldP spid="2" grpId="0"/>
      <p:bldP spid="17" grpId="0"/>
      <p:bldP spid="1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38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356405"/>
              </p:ext>
            </p:extLst>
          </p:nvPr>
        </p:nvGraphicFramePr>
        <p:xfrm>
          <a:off x="113459" y="914401"/>
          <a:ext cx="6990726" cy="5906330"/>
        </p:xfrm>
        <a:graphic>
          <a:graphicData uri="http://schemas.openxmlformats.org/drawingml/2006/table">
            <a:tbl>
              <a:tblPr/>
              <a:tblGrid>
                <a:gridCol w="908517"/>
                <a:gridCol w="2072916"/>
                <a:gridCol w="1772530"/>
                <a:gridCol w="2236763"/>
              </a:tblGrid>
              <a:tr h="8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99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14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7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8" name="Line 49"/>
          <p:cNvSpPr>
            <a:spLocks noChangeShapeType="1"/>
          </p:cNvSpPr>
          <p:nvPr/>
        </p:nvSpPr>
        <p:spPr bwMode="auto">
          <a:xfrm>
            <a:off x="7180654" y="637814"/>
            <a:ext cx="38109" cy="6220186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129" name="Text Box 77"/>
          <p:cNvSpPr txBox="1">
            <a:spLocks noChangeArrowheads="1"/>
          </p:cNvSpPr>
          <p:nvPr/>
        </p:nvSpPr>
        <p:spPr bwMode="auto">
          <a:xfrm>
            <a:off x="131526" y="3118520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0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1" name="Text Box 79"/>
          <p:cNvSpPr txBox="1">
            <a:spLocks noChangeArrowheads="1"/>
          </p:cNvSpPr>
          <p:nvPr/>
        </p:nvSpPr>
        <p:spPr bwMode="auto">
          <a:xfrm>
            <a:off x="1676400" y="41148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132" name="Text Box 80"/>
          <p:cNvSpPr txBox="1">
            <a:spLocks noChangeArrowheads="1"/>
          </p:cNvSpPr>
          <p:nvPr/>
        </p:nvSpPr>
        <p:spPr bwMode="auto">
          <a:xfrm>
            <a:off x="79991" y="4734861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3" name="Text Box 81"/>
          <p:cNvSpPr txBox="1">
            <a:spLocks noChangeArrowheads="1"/>
          </p:cNvSpPr>
          <p:nvPr/>
        </p:nvSpPr>
        <p:spPr bwMode="auto">
          <a:xfrm>
            <a:off x="1116967" y="3165281"/>
            <a:ext cx="193540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4" name="Text Box 82"/>
          <p:cNvSpPr txBox="1">
            <a:spLocks noChangeArrowheads="1"/>
          </p:cNvSpPr>
          <p:nvPr/>
        </p:nvSpPr>
        <p:spPr bwMode="auto">
          <a:xfrm>
            <a:off x="3194909" y="3470717"/>
            <a:ext cx="15623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4135" name="Text Box 83"/>
          <p:cNvSpPr txBox="1">
            <a:spLocks noChangeArrowheads="1"/>
          </p:cNvSpPr>
          <p:nvPr/>
        </p:nvSpPr>
        <p:spPr bwMode="auto">
          <a:xfrm>
            <a:off x="4876800" y="2133601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136" name="Text Box 84"/>
          <p:cNvSpPr txBox="1">
            <a:spLocks noChangeArrowheads="1"/>
          </p:cNvSpPr>
          <p:nvPr/>
        </p:nvSpPr>
        <p:spPr bwMode="auto">
          <a:xfrm>
            <a:off x="5043293" y="3380130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>
                <a:solidFill>
                  <a:srgbClr val="000000"/>
                </a:solidFill>
              </a:rPr>
              <a:t>(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137" name="Text Box 85"/>
          <p:cNvSpPr txBox="1">
            <a:spLocks noChangeArrowheads="1"/>
          </p:cNvSpPr>
          <p:nvPr/>
        </p:nvSpPr>
        <p:spPr bwMode="auto">
          <a:xfrm>
            <a:off x="1074789" y="1693069"/>
            <a:ext cx="198039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8" name="Text Box 86"/>
          <p:cNvSpPr txBox="1">
            <a:spLocks noChangeArrowheads="1"/>
          </p:cNvSpPr>
          <p:nvPr/>
        </p:nvSpPr>
        <p:spPr bwMode="auto">
          <a:xfrm>
            <a:off x="5029740" y="1670100"/>
            <a:ext cx="216712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9" name="Text Box 87"/>
          <p:cNvSpPr txBox="1">
            <a:spLocks noChangeArrowheads="1"/>
          </p:cNvSpPr>
          <p:nvPr/>
        </p:nvSpPr>
        <p:spPr bwMode="auto">
          <a:xfrm>
            <a:off x="3084944" y="1682668"/>
            <a:ext cx="187999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45" name="Text Box 96"/>
          <p:cNvSpPr txBox="1">
            <a:spLocks noChangeArrowheads="1"/>
          </p:cNvSpPr>
          <p:nvPr/>
        </p:nvSpPr>
        <p:spPr bwMode="auto">
          <a:xfrm>
            <a:off x="7409741" y="508134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47" name="Text Box 98"/>
          <p:cNvSpPr txBox="1">
            <a:spLocks noChangeArrowheads="1"/>
          </p:cNvSpPr>
          <p:nvPr/>
        </p:nvSpPr>
        <p:spPr bwMode="auto">
          <a:xfrm>
            <a:off x="7446406" y="1334793"/>
            <a:ext cx="461137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2" name="Line 123"/>
          <p:cNvSpPr>
            <a:spLocks noChangeShapeType="1"/>
          </p:cNvSpPr>
          <p:nvPr/>
        </p:nvSpPr>
        <p:spPr bwMode="auto">
          <a:xfrm>
            <a:off x="7877175" y="17033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5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280144" y="2223249"/>
            <a:ext cx="4960424" cy="1179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lphaLcPeriod"/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(RCOO)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OH              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Tx/>
              <a:buAutoNum type="alphaLcPeriod"/>
            </a:pPr>
            <a:endParaRPr lang="vi-VN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49855" y="2267565"/>
            <a:ext cx="4863287" cy="1118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lphaLcPeriod"/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         b. CH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(RCOO)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d. C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342900" indent="-342900" algn="ctr">
              <a:buFontTx/>
              <a:buAutoNum type="alphaLcPeriod"/>
            </a:pPr>
            <a:endParaRPr lang="vi-VN" dirty="0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37367" y="2513534"/>
            <a:ext cx="2344131" cy="33051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OH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380257" y="2902864"/>
            <a:ext cx="1763174" cy="37430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100"/>
          <p:cNvSpPr txBox="1">
            <a:spLocks noChangeArrowheads="1"/>
          </p:cNvSpPr>
          <p:nvPr/>
        </p:nvSpPr>
        <p:spPr bwMode="auto">
          <a:xfrm>
            <a:off x="7446406" y="898003"/>
            <a:ext cx="18002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7" descr="viet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2" y="1067297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49"/>
          <p:cNvSpPr/>
          <p:nvPr/>
        </p:nvSpPr>
        <p:spPr>
          <a:xfrm>
            <a:off x="7365981" y="2225407"/>
            <a:ext cx="4593630" cy="1257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RCOOH               b.  (RCOO)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          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RCOONa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592047" y="2563218"/>
            <a:ext cx="2223670" cy="2857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(RCOO)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8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3" grpId="0"/>
      <p:bldP spid="4134" grpId="0"/>
      <p:bldP spid="4136" grpId="0"/>
      <p:bldP spid="4147" grpId="0"/>
      <p:bldP spid="56" grpId="0"/>
      <p:bldP spid="56" grpId="1"/>
      <p:bldP spid="2" grpId="0"/>
      <p:bldP spid="2" grpId="1"/>
      <p:bldP spid="3" grpId="0" animBg="1"/>
      <p:bldP spid="3" grpId="1" animBg="1"/>
      <p:bldP spid="58" grpId="0" animBg="1"/>
      <p:bldP spid="58" grpId="1" animBg="1"/>
      <p:bldP spid="50" grpId="0"/>
      <p:bldP spid="50" grpId="1"/>
      <p:bldP spid="51" grpId="0" animBg="1"/>
      <p:bldP spid="5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78809"/>
              </p:ext>
            </p:extLst>
          </p:nvPr>
        </p:nvGraphicFramePr>
        <p:xfrm>
          <a:off x="113459" y="914401"/>
          <a:ext cx="6681236" cy="5920398"/>
        </p:xfrm>
        <a:graphic>
          <a:graphicData uri="http://schemas.openxmlformats.org/drawingml/2006/table">
            <a:tbl>
              <a:tblPr/>
              <a:tblGrid>
                <a:gridCol w="908517"/>
                <a:gridCol w="2002578"/>
                <a:gridCol w="1856935"/>
                <a:gridCol w="1913206"/>
              </a:tblGrid>
              <a:tr h="8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4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14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46311" y="3129636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79991" y="4734861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100437" y="3197950"/>
            <a:ext cx="170222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3169755" y="3446774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4949635" y="3432084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</a:rPr>
              <a:t>(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 Box 85"/>
          <p:cNvSpPr txBox="1">
            <a:spLocks noChangeArrowheads="1"/>
          </p:cNvSpPr>
          <p:nvPr/>
        </p:nvSpPr>
        <p:spPr bwMode="auto">
          <a:xfrm>
            <a:off x="974978" y="1688290"/>
            <a:ext cx="218116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4820400" y="1672279"/>
            <a:ext cx="205053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3010197" y="1727069"/>
            <a:ext cx="197313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6935267" y="49485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6895720" y="568328"/>
            <a:ext cx="0" cy="6289672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2" name="Text Box 98"/>
          <p:cNvSpPr txBox="1">
            <a:spLocks noChangeArrowheads="1"/>
          </p:cNvSpPr>
          <p:nvPr/>
        </p:nvSpPr>
        <p:spPr bwMode="auto">
          <a:xfrm>
            <a:off x="6960801" y="874553"/>
            <a:ext cx="180407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02"/>
          <p:cNvSpPr txBox="1">
            <a:spLocks noChangeArrowheads="1"/>
          </p:cNvSpPr>
          <p:nvPr/>
        </p:nvSpPr>
        <p:spPr bwMode="auto">
          <a:xfrm>
            <a:off x="6986814" y="1524051"/>
            <a:ext cx="51402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4p</a:t>
            </a:r>
          </a:p>
          <a:p>
            <a:pPr algn="just" fontAlgn="base">
              <a:spcAft>
                <a:spcPct val="0"/>
              </a:spcAft>
            </a:pP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ãy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6935267" y="2879279"/>
            <a:ext cx="50918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……....→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……..…..+  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104"/>
          <p:cNvSpPr txBox="1">
            <a:spLocks noChangeArrowheads="1"/>
          </p:cNvSpPr>
          <p:nvPr/>
        </p:nvSpPr>
        <p:spPr bwMode="auto">
          <a:xfrm>
            <a:off x="6846872" y="3214594"/>
            <a:ext cx="51802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C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        CO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. .….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6944568" y="5456650"/>
            <a:ext cx="52474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CH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+. ….              CH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….</a:t>
            </a:r>
            <a:endParaRPr lang="en-US" alt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125"/>
          <p:cNvSpPr txBox="1">
            <a:spLocks noChangeArrowheads="1"/>
          </p:cNvSpPr>
          <p:nvPr/>
        </p:nvSpPr>
        <p:spPr bwMode="auto">
          <a:xfrm>
            <a:off x="6956772" y="5013059"/>
            <a:ext cx="52352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CH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……→  CH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  +  ...…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116"/>
          <p:cNvSpPr txBox="1">
            <a:spLocks noChangeArrowheads="1"/>
          </p:cNvSpPr>
          <p:nvPr/>
        </p:nvSpPr>
        <p:spPr bwMode="auto">
          <a:xfrm>
            <a:off x="6947280" y="5810375"/>
            <a:ext cx="52075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CH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→ …….+ 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118"/>
          <p:cNvSpPr txBox="1">
            <a:spLocks noChangeArrowheads="1"/>
          </p:cNvSpPr>
          <p:nvPr/>
        </p:nvSpPr>
        <p:spPr bwMode="auto">
          <a:xfrm>
            <a:off x="6972599" y="6196113"/>
            <a:ext cx="52076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f) CH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 →  …………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200" baseline="-2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2"/>
          <p:cNvSpPr txBox="1">
            <a:spLocks noChangeArrowheads="1"/>
          </p:cNvSpPr>
          <p:nvPr/>
        </p:nvSpPr>
        <p:spPr bwMode="auto">
          <a:xfrm>
            <a:off x="6785154" y="3595284"/>
            <a:ext cx="534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g) (RCOO)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.…….            RCOOH + ….. </a:t>
            </a:r>
          </a:p>
        </p:txBody>
      </p:sp>
      <p:sp>
        <p:nvSpPr>
          <p:cNvPr id="60" name="Text Box 100"/>
          <p:cNvSpPr txBox="1">
            <a:spLocks noChangeArrowheads="1"/>
          </p:cNvSpPr>
          <p:nvPr/>
        </p:nvSpPr>
        <p:spPr bwMode="auto">
          <a:xfrm>
            <a:off x="6964655" y="1202300"/>
            <a:ext cx="18002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Picture 7" descr="viet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3" y="1053934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 Box 122"/>
          <p:cNvSpPr txBox="1">
            <a:spLocks noChangeArrowheads="1"/>
          </p:cNvSpPr>
          <p:nvPr/>
        </p:nvSpPr>
        <p:spPr bwMode="auto">
          <a:xfrm>
            <a:off x="6785154" y="4060057"/>
            <a:ext cx="5241924" cy="39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(RCOO)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…....          </a:t>
            </a:r>
            <a:r>
              <a:rPr lang="en-US" altLang="vi-VN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RCOONa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…..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4640"/>
              </p:ext>
            </p:extLst>
          </p:nvPr>
        </p:nvGraphicFramePr>
        <p:xfrm>
          <a:off x="9320933" y="3279468"/>
          <a:ext cx="607959" cy="32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97" name="Equation" r:id="rId4" imgW="431640" imgH="228600" progId="Equation.DSMT4">
                  <p:embed/>
                </p:oleObj>
              </mc:Choice>
              <mc:Fallback>
                <p:oleObj name="Equation" r:id="rId4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20933" y="3279468"/>
                        <a:ext cx="607959" cy="321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605826"/>
              </p:ext>
            </p:extLst>
          </p:nvPr>
        </p:nvGraphicFramePr>
        <p:xfrm>
          <a:off x="9119428" y="5514248"/>
          <a:ext cx="863213" cy="398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98" name="Equation" r:id="rId6" imgW="660240" imgH="304560" progId="Equation.DSMT4">
                  <p:embed/>
                </p:oleObj>
              </mc:Choice>
              <mc:Fallback>
                <p:oleObj name="Equation" r:id="rId6" imgW="660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19428" y="5514248"/>
                        <a:ext cx="863213" cy="398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571799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99" name="Equation" r:id="rId8" imgW="914400" imgH="198720" progId="Equation.DSMT4">
                  <p:embed/>
                </p:oleObj>
              </mc:Choice>
              <mc:Fallback>
                <p:oleObj name="Equation" r:id="rId8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817430"/>
              </p:ext>
            </p:extLst>
          </p:nvPr>
        </p:nvGraphicFramePr>
        <p:xfrm>
          <a:off x="9680316" y="3657210"/>
          <a:ext cx="772621" cy="396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0" name="Equation" r:id="rId10" imgW="495000" imgH="253800" progId="Equation.DSMT4">
                  <p:embed/>
                </p:oleObj>
              </mc:Choice>
              <mc:Fallback>
                <p:oleObj name="Equation" r:id="rId10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80316" y="3657210"/>
                        <a:ext cx="772621" cy="396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038327"/>
              </p:ext>
            </p:extLst>
          </p:nvPr>
        </p:nvGraphicFramePr>
        <p:xfrm>
          <a:off x="9509127" y="4045529"/>
          <a:ext cx="678648" cy="35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1" name="Equation" r:id="rId12" imgW="431640" imgH="228600" progId="Equation.DSMT4">
                  <p:embed/>
                </p:oleObj>
              </mc:Choice>
              <mc:Fallback>
                <p:oleObj name="Equation" r:id="rId12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509127" y="4045529"/>
                        <a:ext cx="678648" cy="359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6"/>
          <p:cNvSpPr/>
          <p:nvPr/>
        </p:nvSpPr>
        <p:spPr>
          <a:xfrm>
            <a:off x="8517083" y="4590019"/>
            <a:ext cx="1778066" cy="548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c,d,e,f</a:t>
            </a:r>
            <a:endParaRPr lang="vi-VN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81252" y="2566070"/>
            <a:ext cx="1860258" cy="543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: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a,b,g,h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5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1752600" y="9144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I/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vi-VN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752599" y="1265239"/>
            <a:ext cx="3581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/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>
          <a:xfrm>
            <a:off x="1752599" y="1844676"/>
            <a:ext cx="963305" cy="441324"/>
          </a:xfrm>
          <a:noFill/>
          <a:ln/>
        </p:spPr>
        <p:txBody>
          <a:bodyPr/>
          <a:lstStyle/>
          <a:p>
            <a:pPr algn="l"/>
            <a:r>
              <a:rPr lang="en-US" altLang="vi-VN" sz="2400" b="1" u="sng" dirty="0" err="1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u="sng" dirty="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 smtClean="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altLang="vi-VN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715904" y="1854521"/>
            <a:ext cx="6934200" cy="5334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969001" y="2592775"/>
            <a:ext cx="9885265" cy="445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b="1" dirty="0">
                <a:solidFill>
                  <a:srgbClr val="FF3300"/>
                </a:solidFill>
              </a:rPr>
              <a:t>a)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C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OH       +       ?   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              ?                 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 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endParaRPr lang="en-US" altLang="vi-VN" sz="2400" b="1" baseline="-25000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b)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C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OH      +       ?      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  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     ?      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c)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CH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COOH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       ?   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→       CH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COOK         +            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d)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CH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COOH  +        ?             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COOC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+    ?</a:t>
            </a:r>
            <a:endParaRPr lang="en-US" altLang="vi-VN" sz="24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COOH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       ?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            ?             +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CO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+ 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?</a:t>
            </a: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vi-VN" sz="2400" b="1" dirty="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COOH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       ?           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           ?                  + 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g)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 RCOO)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+       ?                    RCOOH</a:t>
            </a:r>
            <a:r>
              <a:rPr lang="en-US" alt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+</a:t>
            </a: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h/ </a:t>
            </a:r>
            <a:r>
              <a:rPr lang="en-US" altLang="vi-VN" sz="24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(RCOO)</a:t>
            </a:r>
            <a:r>
              <a:rPr lang="en-US" altLang="vi-VN" sz="2400" b="1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vi-VN" sz="24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vi-VN" sz="2400" b="1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vi-VN" sz="24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vi-VN" sz="2400" b="1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altLang="vi-VN" sz="24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+      ?                    </a:t>
            </a:r>
            <a:r>
              <a:rPr lang="en-US" altLang="vi-VN" sz="2400" b="1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RCOONa</a:t>
            </a:r>
            <a:r>
              <a:rPr lang="en-US" altLang="vi-VN" sz="24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+       ?</a:t>
            </a:r>
            <a:endParaRPr lang="en-US" altLang="vi-VN" sz="2400" b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4491539" y="2684380"/>
            <a:ext cx="1268283" cy="2507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2Na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6720990" y="2603077"/>
            <a:ext cx="2133600" cy="40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2C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ONa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2246425" y="2531012"/>
            <a:ext cx="228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4470400" y="3046444"/>
            <a:ext cx="990600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3O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8153400" y="3082989"/>
            <a:ext cx="1143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6683550" y="3002389"/>
            <a:ext cx="214864" cy="495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4287594" y="3874515"/>
            <a:ext cx="1425834" cy="469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OH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9050301" y="3956606"/>
            <a:ext cx="796998" cy="360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724400" y="3565958"/>
            <a:ext cx="1066800" cy="25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KOH</a:t>
            </a:r>
          </a:p>
        </p:txBody>
      </p:sp>
      <p:sp>
        <p:nvSpPr>
          <p:cNvPr id="70674" name="Rectangle 18"/>
          <p:cNvSpPr>
            <a:spLocks noChangeArrowheads="1"/>
          </p:cNvSpPr>
          <p:nvPr/>
        </p:nvSpPr>
        <p:spPr bwMode="auto">
          <a:xfrm>
            <a:off x="4441888" y="4388293"/>
            <a:ext cx="1219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Na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6096000" y="4337918"/>
            <a:ext cx="2057400" cy="408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2CH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COONa</a:t>
            </a:r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9519147" y="4358487"/>
            <a:ext cx="80384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2273301" y="4351023"/>
            <a:ext cx="210197" cy="3921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4495800" y="5281611"/>
            <a:ext cx="762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Zn</a:t>
            </a:r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6371738" y="5237651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(CH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COO)</a:t>
            </a:r>
            <a:r>
              <a:rPr lang="en-US" alt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Zn</a:t>
            </a:r>
          </a:p>
        </p:txBody>
      </p:sp>
      <p:sp>
        <p:nvSpPr>
          <p:cNvPr id="70680" name="Rectangle 24"/>
          <p:cNvSpPr>
            <a:spLocks noChangeArrowheads="1"/>
          </p:cNvSpPr>
          <p:nvPr/>
        </p:nvSpPr>
        <p:spPr bwMode="auto">
          <a:xfrm>
            <a:off x="2273301" y="5250998"/>
            <a:ext cx="199052" cy="4270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4911748" y="5648971"/>
            <a:ext cx="1037644" cy="4492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3H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4" name="Rectangle 28"/>
          <p:cNvSpPr>
            <a:spLocks noChangeArrowheads="1"/>
          </p:cNvSpPr>
          <p:nvPr/>
        </p:nvSpPr>
        <p:spPr bwMode="auto">
          <a:xfrm>
            <a:off x="8729677" y="5635979"/>
            <a:ext cx="1798622" cy="456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(OH)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                   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985839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661928" y="3913956"/>
          <a:ext cx="985434" cy="454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9" name="Equation" r:id="rId3" imgW="660240" imgH="304560" progId="Equation.DSMT4">
                  <p:embed/>
                </p:oleObj>
              </mc:Choice>
              <mc:Fallback>
                <p:oleObj name="Equation" r:id="rId3" imgW="660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1928" y="3913956"/>
                        <a:ext cx="985434" cy="454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759946"/>
              </p:ext>
            </p:extLst>
          </p:nvPr>
        </p:nvGraphicFramePr>
        <p:xfrm>
          <a:off x="5916066" y="5765321"/>
          <a:ext cx="595313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0" name="Equation" r:id="rId5" imgW="495000" imgH="253800" progId="Equation.DSMT4">
                  <p:embed/>
                </p:oleObj>
              </mc:Choice>
              <mc:Fallback>
                <p:oleObj name="Equation" r:id="rId5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16066" y="5765321"/>
                        <a:ext cx="595313" cy="29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626100" y="3113088"/>
          <a:ext cx="431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1" name="Equation" r:id="rId7" imgW="431640" imgH="228600" progId="Equation.DSMT4">
                  <p:embed/>
                </p:oleObj>
              </mc:Choice>
              <mc:Fallback>
                <p:oleObj name="Equation" r:id="rId7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26100" y="3113088"/>
                        <a:ext cx="431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9744626" y="2483001"/>
            <a:ext cx="2413518" cy="7520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K, Ba, Ca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981958" y="4207805"/>
            <a:ext cx="2340448" cy="787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=CO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–HCO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457335" y="5033643"/>
            <a:ext cx="3060701" cy="861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9385299" y="3475248"/>
            <a:ext cx="1143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092657" y="3341475"/>
            <a:ext cx="2229749" cy="761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K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 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6408426" y="6086178"/>
            <a:ext cx="307262" cy="495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6781791" y="5642231"/>
            <a:ext cx="228599" cy="508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398958"/>
              </p:ext>
            </p:extLst>
          </p:nvPr>
        </p:nvGraphicFramePr>
        <p:xfrm>
          <a:off x="5759822" y="6203617"/>
          <a:ext cx="549275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2" name="Equation" r:id="rId9" imgW="431640" imgH="228600" progId="Equation.DSMT4">
                  <p:embed/>
                </p:oleObj>
              </mc:Choice>
              <mc:Fallback>
                <p:oleObj name="Equation" r:id="rId9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59822" y="6203617"/>
                        <a:ext cx="549275" cy="325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4616600" y="6098198"/>
            <a:ext cx="1225400" cy="4492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3NaOH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Rectangle 28"/>
          <p:cNvSpPr>
            <a:spLocks noChangeArrowheads="1"/>
          </p:cNvSpPr>
          <p:nvPr/>
        </p:nvSpPr>
        <p:spPr bwMode="auto">
          <a:xfrm>
            <a:off x="8549489" y="6124639"/>
            <a:ext cx="1798622" cy="456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(OH)</a:t>
            </a:r>
            <a:r>
              <a:rPr lang="en-US" alt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                   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53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0" grpId="0"/>
      <p:bldP spid="70661" grpId="0"/>
      <p:bldP spid="70662" grpId="0" build="p"/>
      <p:bldP spid="70663" grpId="0"/>
      <p:bldP spid="70664" grpId="0" animBg="1"/>
      <p:bldP spid="70665" grpId="0" animBg="1"/>
      <p:bldP spid="70666" grpId="0" animBg="1"/>
      <p:bldP spid="70667" grpId="0" animBg="1"/>
      <p:bldP spid="70668" grpId="0" animBg="1"/>
      <p:bldP spid="70669" grpId="0" animBg="1"/>
      <p:bldP spid="70670" grpId="0" animBg="1"/>
      <p:bldP spid="70671" grpId="0" animBg="1"/>
      <p:bldP spid="70672" grpId="0" animBg="1"/>
      <p:bldP spid="70674" grpId="0" animBg="1"/>
      <p:bldP spid="70675" grpId="0" animBg="1"/>
      <p:bldP spid="70676" grpId="0" animBg="1"/>
      <p:bldP spid="70677" grpId="0" animBg="1"/>
      <p:bldP spid="70678" grpId="0" animBg="1"/>
      <p:bldP spid="70679" grpId="0" animBg="1"/>
      <p:bldP spid="70680" grpId="0" animBg="1"/>
      <p:bldP spid="70681" grpId="0" animBg="1"/>
      <p:bldP spid="70684" grpId="0" animBg="1"/>
      <p:bldP spid="5" grpId="0"/>
      <p:bldP spid="41" grpId="0"/>
      <p:bldP spid="42" grpId="0"/>
      <p:bldP spid="43" grpId="0" animBg="1"/>
      <p:bldP spid="44" grpId="0"/>
      <p:bldP spid="35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53961"/>
              </p:ext>
            </p:extLst>
          </p:nvPr>
        </p:nvGraphicFramePr>
        <p:xfrm>
          <a:off x="113459" y="914401"/>
          <a:ext cx="6771435" cy="5957046"/>
        </p:xfrm>
        <a:graphic>
          <a:graphicData uri="http://schemas.openxmlformats.org/drawingml/2006/table">
            <a:tbl>
              <a:tblPr/>
              <a:tblGrid>
                <a:gridCol w="908517"/>
                <a:gridCol w="2002578"/>
                <a:gridCol w="1856935"/>
                <a:gridCol w="2003405"/>
              </a:tblGrid>
              <a:tr h="8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60110" y="2605066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109044" y="4167354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130658" y="2681678"/>
            <a:ext cx="184082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3189257" y="2906712"/>
            <a:ext cx="1429139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4934754" y="2906712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</a:rPr>
              <a:t>(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1042562" y="3474028"/>
            <a:ext cx="16086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0"/>
          <p:cNvSpPr txBox="1">
            <a:spLocks noChangeArrowheads="1"/>
          </p:cNvSpPr>
          <p:nvPr/>
        </p:nvSpPr>
        <p:spPr bwMode="auto">
          <a:xfrm>
            <a:off x="4780794" y="3491422"/>
            <a:ext cx="2216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91"/>
          <p:cNvSpPr txBox="1">
            <a:spLocks noChangeArrowheads="1"/>
          </p:cNvSpPr>
          <p:nvPr/>
        </p:nvSpPr>
        <p:spPr bwMode="auto">
          <a:xfrm>
            <a:off x="4840818" y="5156973"/>
            <a:ext cx="20705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5"/>
          <p:cNvSpPr txBox="1">
            <a:spLocks noChangeArrowheads="1"/>
          </p:cNvSpPr>
          <p:nvPr/>
        </p:nvSpPr>
        <p:spPr bwMode="auto">
          <a:xfrm>
            <a:off x="3013904" y="3496639"/>
            <a:ext cx="187958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6935267" y="49485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288554"/>
              </p:ext>
            </p:extLst>
          </p:nvPr>
        </p:nvGraphicFramePr>
        <p:xfrm>
          <a:off x="1052443" y="3765694"/>
          <a:ext cx="1950313" cy="80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8" name="Equation" r:id="rId3" imgW="1282680" imgH="482400" progId="Equation.DSMT4">
                  <p:embed/>
                </p:oleObj>
              </mc:Choice>
              <mc:Fallback>
                <p:oleObj name="Equation" r:id="rId3" imgW="1282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2443" y="3765694"/>
                        <a:ext cx="1950313" cy="803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236107"/>
              </p:ext>
            </p:extLst>
          </p:nvPr>
        </p:nvGraphicFramePr>
        <p:xfrm>
          <a:off x="983430" y="4821565"/>
          <a:ext cx="2031318" cy="673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9" name="Equation" r:id="rId5" imgW="1269720" imgH="482400" progId="Equation.DSMT4">
                  <p:embed/>
                </p:oleObj>
              </mc:Choice>
              <mc:Fallback>
                <p:oleObj name="Equation" r:id="rId5" imgW="12697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3430" y="4821565"/>
                        <a:ext cx="2031318" cy="673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1014154" y="4483011"/>
            <a:ext cx="17451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3023200" y="4981866"/>
            <a:ext cx="1815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74978" y="5424550"/>
            <a:ext cx="1859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053934"/>
              </p:ext>
            </p:extLst>
          </p:nvPr>
        </p:nvGraphicFramePr>
        <p:xfrm>
          <a:off x="1012075" y="5857238"/>
          <a:ext cx="2008799" cy="1015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0" name="Equation" r:id="rId7" imgW="1460160" imgH="761760" progId="Equation.DSMT4">
                  <p:embed/>
                </p:oleObj>
              </mc:Choice>
              <mc:Fallback>
                <p:oleObj name="Equation" r:id="rId7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12075" y="5857238"/>
                        <a:ext cx="2008799" cy="1015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831702"/>
              </p:ext>
            </p:extLst>
          </p:nvPr>
        </p:nvGraphicFramePr>
        <p:xfrm>
          <a:off x="3024415" y="5622658"/>
          <a:ext cx="1878547" cy="120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1" name="Equation" r:id="rId9" imgW="1460160" imgH="761760" progId="Equation.DSMT4">
                  <p:embed/>
                </p:oleObj>
              </mc:Choice>
              <mc:Fallback>
                <p:oleObj name="Equation" r:id="rId9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4415" y="5622658"/>
                        <a:ext cx="1878547" cy="1208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323416"/>
              </p:ext>
            </p:extLst>
          </p:nvPr>
        </p:nvGraphicFramePr>
        <p:xfrm>
          <a:off x="4939040" y="5699474"/>
          <a:ext cx="1943260" cy="113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2" name="Equation" r:id="rId10" imgW="1574640" imgH="723600" progId="Equation.DSMT4">
                  <p:embed/>
                </p:oleObj>
              </mc:Choice>
              <mc:Fallback>
                <p:oleObj name="Equation" r:id="rId10" imgW="15746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39040" y="5699474"/>
                        <a:ext cx="1943260" cy="1131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6895720" y="568328"/>
            <a:ext cx="0" cy="6289672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2" name="Text Box 98"/>
          <p:cNvSpPr txBox="1">
            <a:spLocks noChangeArrowheads="1"/>
          </p:cNvSpPr>
          <p:nvPr/>
        </p:nvSpPr>
        <p:spPr bwMode="auto">
          <a:xfrm>
            <a:off x="6960801" y="874553"/>
            <a:ext cx="180407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02"/>
          <p:cNvSpPr txBox="1">
            <a:spLocks noChangeArrowheads="1"/>
          </p:cNvSpPr>
          <p:nvPr/>
        </p:nvSpPr>
        <p:spPr bwMode="auto">
          <a:xfrm>
            <a:off x="6986814" y="1524051"/>
            <a:ext cx="51402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6935267" y="1927391"/>
            <a:ext cx="513564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2Na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2C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ONa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+  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104"/>
          <p:cNvSpPr txBox="1">
            <a:spLocks noChangeArrowheads="1"/>
          </p:cNvSpPr>
          <p:nvPr/>
        </p:nvSpPr>
        <p:spPr bwMode="auto">
          <a:xfrm>
            <a:off x="6899262" y="2320475"/>
            <a:ext cx="502166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C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alt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3O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6986814" y="3210153"/>
            <a:ext cx="53669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CH</a:t>
            </a:r>
            <a:r>
              <a:rPr lang="en-US" altLang="vi-VN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7" name="Text Box 125"/>
          <p:cNvSpPr txBox="1">
            <a:spLocks noChangeArrowheads="1"/>
          </p:cNvSpPr>
          <p:nvPr/>
        </p:nvSpPr>
        <p:spPr bwMode="auto">
          <a:xfrm>
            <a:off x="6971955" y="2723815"/>
            <a:ext cx="573258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COOH+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CH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COOK+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116"/>
          <p:cNvSpPr txBox="1">
            <a:spLocks noChangeArrowheads="1"/>
          </p:cNvSpPr>
          <p:nvPr/>
        </p:nvSpPr>
        <p:spPr bwMode="auto">
          <a:xfrm>
            <a:off x="6996746" y="3982780"/>
            <a:ext cx="507416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 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CO</a:t>
            </a:r>
            <a:r>
              <a:rPr lang="en-US" altLang="vi-V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 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118"/>
          <p:cNvSpPr txBox="1">
            <a:spLocks noChangeArrowheads="1"/>
          </p:cNvSpPr>
          <p:nvPr/>
        </p:nvSpPr>
        <p:spPr bwMode="auto">
          <a:xfrm>
            <a:off x="6969977" y="4729971"/>
            <a:ext cx="53837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COO)</a:t>
            </a:r>
            <a:r>
              <a:rPr lang="en-US" altLang="vi-VN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altLang="vi-V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200" baseline="-2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2"/>
          <p:cNvSpPr txBox="1">
            <a:spLocks noChangeArrowheads="1"/>
          </p:cNvSpPr>
          <p:nvPr/>
        </p:nvSpPr>
        <p:spPr bwMode="auto">
          <a:xfrm>
            <a:off x="6870930" y="5166695"/>
            <a:ext cx="52561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g) (RCOO)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H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            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RCOOH      + 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480445"/>
              </p:ext>
            </p:extLst>
          </p:nvPr>
        </p:nvGraphicFramePr>
        <p:xfrm>
          <a:off x="4916382" y="4094094"/>
          <a:ext cx="1979338" cy="1083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3" name="Equation" r:id="rId12" imgW="1447560" imgH="736560" progId="Equation.DSMT4">
                  <p:embed/>
                </p:oleObj>
              </mc:Choice>
              <mc:Fallback>
                <p:oleObj name="Equation" r:id="rId12" imgW="1447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916382" y="4094094"/>
                        <a:ext cx="1979338" cy="1083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100"/>
          <p:cNvSpPr txBox="1">
            <a:spLocks noChangeArrowheads="1"/>
          </p:cNvSpPr>
          <p:nvPr/>
        </p:nvSpPr>
        <p:spPr bwMode="auto">
          <a:xfrm>
            <a:off x="6964655" y="1202300"/>
            <a:ext cx="18002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Picture 7" descr="viet3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3" y="1053934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 Box 122"/>
          <p:cNvSpPr txBox="1">
            <a:spLocks noChangeArrowheads="1"/>
          </p:cNvSpPr>
          <p:nvPr/>
        </p:nvSpPr>
        <p:spPr bwMode="auto">
          <a:xfrm>
            <a:off x="6865777" y="5952225"/>
            <a:ext cx="5241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r>
              <a:rPr lang="en-US" altLang="vi-V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(RCOO)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3NaOH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RCOONa   + 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277728"/>
              </p:ext>
            </p:extLst>
          </p:nvPr>
        </p:nvGraphicFramePr>
        <p:xfrm>
          <a:off x="9222425" y="2361854"/>
          <a:ext cx="682690" cy="32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4" name="Equation" r:id="rId15" imgW="431640" imgH="228600" progId="Equation.DSMT4">
                  <p:embed/>
                </p:oleObj>
              </mc:Choice>
              <mc:Fallback>
                <p:oleObj name="Equation" r:id="rId15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222425" y="2361854"/>
                        <a:ext cx="682690" cy="321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283125"/>
              </p:ext>
            </p:extLst>
          </p:nvPr>
        </p:nvGraphicFramePr>
        <p:xfrm>
          <a:off x="9698922" y="3227639"/>
          <a:ext cx="863213" cy="398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5" name="Equation" r:id="rId17" imgW="660240" imgH="304560" progId="Equation.DSMT4">
                  <p:embed/>
                </p:oleObj>
              </mc:Choice>
              <mc:Fallback>
                <p:oleObj name="Equation" r:id="rId17" imgW="660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698922" y="3227639"/>
                        <a:ext cx="863213" cy="398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6" name="Equation" r:id="rId19" imgW="914400" imgH="198720" progId="Equation.DSMT4">
                  <p:embed/>
                </p:oleObj>
              </mc:Choice>
              <mc:Fallback>
                <p:oleObj name="Equation" r:id="rId19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765879"/>
              </p:ext>
            </p:extLst>
          </p:nvPr>
        </p:nvGraphicFramePr>
        <p:xfrm>
          <a:off x="9789514" y="5226442"/>
          <a:ext cx="772621" cy="396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7" name="Equation" r:id="rId21" imgW="495000" imgH="253800" progId="Equation.DSMT4">
                  <p:embed/>
                </p:oleObj>
              </mc:Choice>
              <mc:Fallback>
                <p:oleObj name="Equation" r:id="rId21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789514" y="5226442"/>
                        <a:ext cx="772621" cy="396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261416"/>
              </p:ext>
            </p:extLst>
          </p:nvPr>
        </p:nvGraphicFramePr>
        <p:xfrm>
          <a:off x="9984181" y="5934328"/>
          <a:ext cx="678648" cy="35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8" name="Equation" r:id="rId23" imgW="431640" imgH="228600" progId="Equation.DSMT4">
                  <p:embed/>
                </p:oleObj>
              </mc:Choice>
              <mc:Fallback>
                <p:oleObj name="Equation" r:id="rId23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9984181" y="5934328"/>
                        <a:ext cx="678648" cy="359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281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4" grpId="0"/>
      <p:bldP spid="25" grpId="0"/>
      <p:bldP spid="26" grpId="0"/>
      <p:bldP spid="35" grpId="0"/>
      <p:bldP spid="40" grpId="0"/>
      <p:bldP spid="43" grpId="0"/>
      <p:bldP spid="43" grpId="1"/>
      <p:bldP spid="43" grpId="2"/>
      <p:bldP spid="47" grpId="0"/>
      <p:bldP spid="47" grpId="1"/>
      <p:bldP spid="47" grpId="2"/>
      <p:bldP spid="49" grpId="0"/>
      <p:bldP spid="49" grpId="1"/>
      <p:bldP spid="49" grpId="2"/>
      <p:bldP spid="52" grpId="0"/>
      <p:bldP spid="52" grpId="1"/>
      <p:bldP spid="52" grpId="2"/>
      <p:bldP spid="55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40638"/>
              </p:ext>
            </p:extLst>
          </p:nvPr>
        </p:nvGraphicFramePr>
        <p:xfrm>
          <a:off x="113459" y="914401"/>
          <a:ext cx="7018861" cy="5936565"/>
        </p:xfrm>
        <a:graphic>
          <a:graphicData uri="http://schemas.openxmlformats.org/drawingml/2006/table">
            <a:tbl>
              <a:tblPr/>
              <a:tblGrid>
                <a:gridCol w="908517"/>
                <a:gridCol w="1960375"/>
                <a:gridCol w="1871003"/>
                <a:gridCol w="2278966"/>
              </a:tblGrid>
              <a:tr h="8393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5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5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70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73411" y="2863739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134722" y="4312771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110657" y="2976326"/>
            <a:ext cx="165433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3333708" y="3166676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5096714" y="3184927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</a:rPr>
              <a:t>(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 Box 85"/>
          <p:cNvSpPr txBox="1">
            <a:spLocks noChangeArrowheads="1"/>
          </p:cNvSpPr>
          <p:nvPr/>
        </p:nvSpPr>
        <p:spPr bwMode="auto">
          <a:xfrm>
            <a:off x="1004760" y="1724460"/>
            <a:ext cx="20245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4802812" y="1786521"/>
            <a:ext cx="218836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3029302" y="1677742"/>
            <a:ext cx="183602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1050590" y="3689582"/>
            <a:ext cx="17026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0"/>
          <p:cNvSpPr txBox="1">
            <a:spLocks noChangeArrowheads="1"/>
          </p:cNvSpPr>
          <p:nvPr/>
        </p:nvSpPr>
        <p:spPr bwMode="auto">
          <a:xfrm>
            <a:off x="4845096" y="3612112"/>
            <a:ext cx="1854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7287069" y="533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0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31816"/>
              </p:ext>
            </p:extLst>
          </p:nvPr>
        </p:nvGraphicFramePr>
        <p:xfrm>
          <a:off x="1132748" y="4022119"/>
          <a:ext cx="1890350" cy="63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4" name="Equation" r:id="rId3" imgW="1371600" imgH="482400" progId="Equation.DSMT4">
                  <p:embed/>
                </p:oleObj>
              </mc:Choice>
              <mc:Fallback>
                <p:oleObj name="Equation" r:id="rId3" imgW="1371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2748" y="4022119"/>
                        <a:ext cx="1890350" cy="63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328109"/>
              </p:ext>
            </p:extLst>
          </p:nvPr>
        </p:nvGraphicFramePr>
        <p:xfrm>
          <a:off x="1059077" y="4890153"/>
          <a:ext cx="1853445" cy="65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5" name="Equation" r:id="rId5" imgW="1269720" imgH="457200" progId="Equation.DSMT4">
                  <p:embed/>
                </p:oleObj>
              </mc:Choice>
              <mc:Fallback>
                <p:oleObj name="Equation" r:id="rId5" imgW="1269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9077" y="4890153"/>
                        <a:ext cx="1853445" cy="65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1073329" y="4551598"/>
            <a:ext cx="18508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2951859" y="5139412"/>
            <a:ext cx="18066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74978" y="5424550"/>
            <a:ext cx="20328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540501"/>
              </p:ext>
            </p:extLst>
          </p:nvPr>
        </p:nvGraphicFramePr>
        <p:xfrm>
          <a:off x="1019568" y="5985021"/>
          <a:ext cx="1959570" cy="850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6" name="Equation" r:id="rId7" imgW="1460160" imgH="761760" progId="Equation.DSMT4">
                  <p:embed/>
                </p:oleObj>
              </mc:Choice>
              <mc:Fallback>
                <p:oleObj name="Equation" r:id="rId7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19568" y="5985021"/>
                        <a:ext cx="1959570" cy="850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354727"/>
              </p:ext>
            </p:extLst>
          </p:nvPr>
        </p:nvGraphicFramePr>
        <p:xfrm>
          <a:off x="2979138" y="5724187"/>
          <a:ext cx="1873648" cy="1024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7" name="Equation" r:id="rId9" imgW="1460160" imgH="761760" progId="Equation.DSMT4">
                  <p:embed/>
                </p:oleObj>
              </mc:Choice>
              <mc:Fallback>
                <p:oleObj name="Equation" r:id="rId9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9138" y="5724187"/>
                        <a:ext cx="1873648" cy="1024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695647"/>
              </p:ext>
            </p:extLst>
          </p:nvPr>
        </p:nvGraphicFramePr>
        <p:xfrm>
          <a:off x="4894989" y="5710256"/>
          <a:ext cx="2237331" cy="102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8" name="Equation" r:id="rId10" imgW="1574640" imgH="723600" progId="Equation.DSMT4">
                  <p:embed/>
                </p:oleObj>
              </mc:Choice>
              <mc:Fallback>
                <p:oleObj name="Equation" r:id="rId10" imgW="15746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894989" y="5710256"/>
                        <a:ext cx="2237331" cy="1022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7196147" y="717009"/>
            <a:ext cx="14722" cy="5994589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7192067" y="951480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7210869" y="1312506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99"/>
          <p:cNvSpPr txBox="1">
            <a:spLocks noChangeArrowheads="1"/>
          </p:cNvSpPr>
          <p:nvPr/>
        </p:nvSpPr>
        <p:spPr bwMode="auto">
          <a:xfrm>
            <a:off x="7210869" y="1655406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00"/>
          <p:cNvSpPr txBox="1">
            <a:spLocks noChangeArrowheads="1"/>
          </p:cNvSpPr>
          <p:nvPr/>
        </p:nvSpPr>
        <p:spPr bwMode="auto">
          <a:xfrm>
            <a:off x="7208671" y="2046375"/>
            <a:ext cx="546847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4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K, Zn,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altLang="vi-VN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142652"/>
              </p:ext>
            </p:extLst>
          </p:nvPr>
        </p:nvGraphicFramePr>
        <p:xfrm>
          <a:off x="4880936" y="4226187"/>
          <a:ext cx="2164566" cy="1001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9" name="Equation" r:id="rId12" imgW="1447560" imgH="736560" progId="Equation.DSMT4">
                  <p:embed/>
                </p:oleObj>
              </mc:Choice>
              <mc:Fallback>
                <p:oleObj name="Equation" r:id="rId12" imgW="1447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80936" y="4226187"/>
                        <a:ext cx="2164566" cy="1001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" name="Picture 7" descr="viet3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7" y="1076232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90"/>
          <p:cNvSpPr txBox="1">
            <a:spLocks noChangeArrowheads="1"/>
          </p:cNvSpPr>
          <p:nvPr/>
        </p:nvSpPr>
        <p:spPr bwMode="auto">
          <a:xfrm>
            <a:off x="4898847" y="5125481"/>
            <a:ext cx="1854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95"/>
          <p:cNvSpPr txBox="1">
            <a:spLocks noChangeArrowheads="1"/>
          </p:cNvSpPr>
          <p:nvPr/>
        </p:nvSpPr>
        <p:spPr bwMode="auto">
          <a:xfrm>
            <a:off x="2924226" y="3658830"/>
            <a:ext cx="2114365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sp>
        <p:nvSpPr>
          <p:cNvPr id="2" name="Rectangle 1"/>
          <p:cNvSpPr/>
          <p:nvPr/>
        </p:nvSpPr>
        <p:spPr>
          <a:xfrm>
            <a:off x="8056936" y="2526014"/>
            <a:ext cx="4268123" cy="868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 ;   b. Zn ; c.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d. K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173966" y="3846943"/>
            <a:ext cx="241695" cy="3270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/>
          <p:cNvSpPr/>
          <p:nvPr/>
        </p:nvSpPr>
        <p:spPr>
          <a:xfrm>
            <a:off x="8127203" y="4359546"/>
            <a:ext cx="4446850" cy="868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 ;   b. Zn ; c.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d. K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8987255" y="3833252"/>
            <a:ext cx="241696" cy="327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Oval 37"/>
          <p:cNvSpPr/>
          <p:nvPr/>
        </p:nvSpPr>
        <p:spPr>
          <a:xfrm>
            <a:off x="9794393" y="3833252"/>
            <a:ext cx="241696" cy="327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Oval 40"/>
          <p:cNvSpPr/>
          <p:nvPr/>
        </p:nvSpPr>
        <p:spPr>
          <a:xfrm>
            <a:off x="11026758" y="3850178"/>
            <a:ext cx="241696" cy="327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/>
          <p:cNvSpPr/>
          <p:nvPr/>
        </p:nvSpPr>
        <p:spPr>
          <a:xfrm>
            <a:off x="8088626" y="3017697"/>
            <a:ext cx="241696" cy="327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/>
          <p:cNvSpPr/>
          <p:nvPr/>
        </p:nvSpPr>
        <p:spPr>
          <a:xfrm>
            <a:off x="8127203" y="3393531"/>
            <a:ext cx="4446850" cy="868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 ;   b. Zn ; c.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d. K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804349" y="4823697"/>
            <a:ext cx="231740" cy="3131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438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6" grpId="0"/>
      <p:bldP spid="37" grpId="0" animBg="1"/>
      <p:bldP spid="38" grpId="0" animBg="1"/>
      <p:bldP spid="41" grpId="0" animBg="1"/>
      <p:bldP spid="44" grpId="0" animBg="1"/>
      <p:bldP spid="47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23422"/>
              </p:ext>
            </p:extLst>
          </p:nvPr>
        </p:nvGraphicFramePr>
        <p:xfrm>
          <a:off x="113459" y="914401"/>
          <a:ext cx="6085635" cy="5889454"/>
        </p:xfrm>
        <a:graphic>
          <a:graphicData uri="http://schemas.openxmlformats.org/drawingml/2006/table">
            <a:tbl>
              <a:tblPr/>
              <a:tblGrid>
                <a:gridCol w="908517"/>
                <a:gridCol w="1661245"/>
                <a:gridCol w="1771326"/>
                <a:gridCol w="1744547"/>
              </a:tblGrid>
              <a:tr h="8393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etylic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axetic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giấm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vi-V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endParaRPr kumimoji="0" lang="en-US" alt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2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4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543194" y="501800"/>
            <a:ext cx="4527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146313" y="3032765"/>
            <a:ext cx="8978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228038" y="1742231"/>
            <a:ext cx="76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79991" y="4734861"/>
            <a:ext cx="9641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083708" y="3156896"/>
            <a:ext cx="16561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 hay C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alt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2933700" y="334759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</a:p>
        </p:txBody>
      </p:sp>
      <p:sp>
        <p:nvSpPr>
          <p:cNvPr id="11" name="Text Box 84"/>
          <p:cNvSpPr txBox="1">
            <a:spLocks noChangeArrowheads="1"/>
          </p:cNvSpPr>
          <p:nvPr/>
        </p:nvSpPr>
        <p:spPr bwMode="auto">
          <a:xfrm>
            <a:off x="4490236" y="3368324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</a:rPr>
              <a:t>(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RCOO)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 Box 85"/>
          <p:cNvSpPr txBox="1">
            <a:spLocks noChangeArrowheads="1"/>
          </p:cNvSpPr>
          <p:nvPr/>
        </p:nvSpPr>
        <p:spPr bwMode="auto">
          <a:xfrm>
            <a:off x="1063254" y="1696249"/>
            <a:ext cx="168718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d=0,79g/ml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4479302" y="1686306"/>
            <a:ext cx="177503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2729759" y="1741469"/>
            <a:ext cx="172125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1,049g/cm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118</a:t>
            </a:r>
            <a:r>
              <a:rPr lang="en-US" altLang="vi-VN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vi-VN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1105061" y="3954265"/>
            <a:ext cx="14233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altLang="vi-VN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0"/>
          <p:cNvSpPr txBox="1">
            <a:spLocks noChangeArrowheads="1"/>
          </p:cNvSpPr>
          <p:nvPr/>
        </p:nvSpPr>
        <p:spPr bwMode="auto">
          <a:xfrm>
            <a:off x="4395029" y="3913026"/>
            <a:ext cx="1854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6"/>
          <p:cNvSpPr txBox="1">
            <a:spLocks noChangeArrowheads="1"/>
          </p:cNvSpPr>
          <p:nvPr/>
        </p:nvSpPr>
        <p:spPr bwMode="auto">
          <a:xfrm>
            <a:off x="6400800" y="533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5"/>
          <p:cNvSpPr>
            <a:spLocks noChangeArrowheads="1"/>
          </p:cNvSpPr>
          <p:nvPr/>
        </p:nvSpPr>
        <p:spPr bwMode="auto">
          <a:xfrm>
            <a:off x="44970" y="884"/>
            <a:ext cx="12082072" cy="568327"/>
          </a:xfrm>
          <a:prstGeom prst="horizontalScroll">
            <a:avLst>
              <a:gd name="adj" fmla="val 12500"/>
            </a:avLst>
          </a:prstGeom>
          <a:solidFill>
            <a:schemeClr val="accent2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–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endParaRPr lang="en-US" altLang="vi-VN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033876" y="4204970"/>
          <a:ext cx="1586031" cy="588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1" name="Equation" r:id="rId3" imgW="1371600" imgH="482400" progId="Equation.DSMT4">
                  <p:embed/>
                </p:oleObj>
              </mc:Choice>
              <mc:Fallback>
                <p:oleObj name="Equation" r:id="rId3" imgW="1371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876" y="4204970"/>
                        <a:ext cx="1586031" cy="588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1059078" y="4981849"/>
          <a:ext cx="1557392" cy="560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2" name="Equation" r:id="rId5" imgW="1269720" imgH="457200" progId="Equation.DSMT4">
                  <p:embed/>
                </p:oleObj>
              </mc:Choice>
              <mc:Fallback>
                <p:oleObj name="Equation" r:id="rId5" imgW="1269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9078" y="4981849"/>
                        <a:ext cx="1557392" cy="560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1015992" y="4694263"/>
            <a:ext cx="1589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endParaRPr lang="en-US" altLang="vi-VN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2661894" y="5419743"/>
            <a:ext cx="1745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etylic</a:t>
            </a:r>
            <a:endParaRPr lang="en-US" altLang="vi-VN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74978" y="5424550"/>
            <a:ext cx="1745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endParaRPr lang="en-US" altLang="vi-VN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033877" y="5897815"/>
          <a:ext cx="1630948" cy="850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3" name="Equation" r:id="rId7" imgW="1460160" imgH="761760" progId="Equation.DSMT4">
                  <p:embed/>
                </p:oleObj>
              </mc:Choice>
              <mc:Fallback>
                <p:oleObj name="Equation" r:id="rId7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3877" y="5897815"/>
                        <a:ext cx="1630948" cy="850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857593"/>
              </p:ext>
            </p:extLst>
          </p:nvPr>
        </p:nvGraphicFramePr>
        <p:xfrm>
          <a:off x="2739898" y="5888660"/>
          <a:ext cx="1754124" cy="915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" name="Equation" r:id="rId9" imgW="1460160" imgH="761760" progId="Equation.DSMT4">
                  <p:embed/>
                </p:oleObj>
              </mc:Choice>
              <mc:Fallback>
                <p:oleObj name="Equation" r:id="rId9" imgW="1460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39898" y="5888660"/>
                        <a:ext cx="1754124" cy="915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961340"/>
              </p:ext>
            </p:extLst>
          </p:nvPr>
        </p:nvGraphicFramePr>
        <p:xfrm>
          <a:off x="4435397" y="5947770"/>
          <a:ext cx="1786078" cy="820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5" name="Equation" r:id="rId10" imgW="1574640" imgH="723600" progId="Equation.DSMT4">
                  <p:embed/>
                </p:oleObj>
              </mc:Choice>
              <mc:Fallback>
                <p:oleObj name="Equation" r:id="rId10" imgW="15746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35397" y="5947770"/>
                        <a:ext cx="1786078" cy="820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6254639" y="774700"/>
            <a:ext cx="14722" cy="5994589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6337200" y="798034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6321637" y="1098189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99"/>
          <p:cNvSpPr txBox="1">
            <a:spLocks noChangeArrowheads="1"/>
          </p:cNvSpPr>
          <p:nvPr/>
        </p:nvSpPr>
        <p:spPr bwMode="auto">
          <a:xfrm>
            <a:off x="6337200" y="1467244"/>
            <a:ext cx="205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00"/>
          <p:cNvSpPr txBox="1">
            <a:spLocks noChangeArrowheads="1"/>
          </p:cNvSpPr>
          <p:nvPr/>
        </p:nvSpPr>
        <p:spPr bwMode="auto">
          <a:xfrm>
            <a:off x="6260188" y="1848973"/>
            <a:ext cx="580244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Cho 4 </a:t>
            </a:r>
            <a:r>
              <a:rPr lang="en-US" altLang="vi-VN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K, Zn, </a:t>
            </a:r>
            <a:r>
              <a:rPr lang="en-US" altLang="vi-VN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altLang="vi-VN" sz="2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altLang="vi-V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</a:pP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CTHH: 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RCOONa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COONa, C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COOK, CO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,(CH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COO)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Zn, H</a:t>
            </a:r>
            <a:r>
              <a:rPr lang="en-US" altLang="vi-VN" sz="2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rồi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( 4’)</a:t>
            </a:r>
            <a:endParaRPr lang="en-US" alt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/>
          </p:nvPr>
        </p:nvGraphicFramePr>
        <p:xfrm>
          <a:off x="4430713" y="4459288"/>
          <a:ext cx="17716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6" name="Equation" r:id="rId12" imgW="1447560" imgH="736560" progId="Equation.DSMT4">
                  <p:embed/>
                </p:oleObj>
              </mc:Choice>
              <mc:Fallback>
                <p:oleObj name="Equation" r:id="rId12" imgW="1447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30713" y="4459288"/>
                        <a:ext cx="1771650" cy="900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" name="Picture 7" descr="viet3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7" y="1076232"/>
            <a:ext cx="538693" cy="4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90"/>
          <p:cNvSpPr txBox="1">
            <a:spLocks noChangeArrowheads="1"/>
          </p:cNvSpPr>
          <p:nvPr/>
        </p:nvSpPr>
        <p:spPr bwMode="auto">
          <a:xfrm>
            <a:off x="4395029" y="5257555"/>
            <a:ext cx="1854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endParaRPr lang="en-US" altLang="vi-VN" sz="16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95"/>
          <p:cNvSpPr txBox="1">
            <a:spLocks noChangeArrowheads="1"/>
          </p:cNvSpPr>
          <p:nvPr/>
        </p:nvSpPr>
        <p:spPr bwMode="auto">
          <a:xfrm>
            <a:off x="2700509" y="3911276"/>
            <a:ext cx="18913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axetic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altLang="vi-VN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443829" y="3744846"/>
            <a:ext cx="5726242" cy="2383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+ K →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K →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Zn → 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……………+ ……….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K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……..+ ……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(RCOO)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  <a:endParaRPr lang="vi-VN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50005"/>
              </p:ext>
            </p:extLst>
          </p:nvPr>
        </p:nvGraphicFramePr>
        <p:xfrm>
          <a:off x="9790498" y="5699135"/>
          <a:ext cx="483053" cy="255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7" name="Equation" r:id="rId15" imgW="431640" imgH="228600" progId="Equation.DSMT4">
                  <p:embed/>
                </p:oleObj>
              </mc:Choice>
              <mc:Fallback>
                <p:oleObj name="Equation" r:id="rId15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90498" y="5699135"/>
                        <a:ext cx="483053" cy="2557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598949"/>
              </p:ext>
            </p:extLst>
          </p:nvPr>
        </p:nvGraphicFramePr>
        <p:xfrm>
          <a:off x="9595021" y="6234728"/>
          <a:ext cx="464300" cy="30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8" name="Equation" r:id="rId17" imgW="431640" imgH="228600" progId="Equation.DSMT4">
                  <p:embed/>
                </p:oleObj>
              </mc:Choice>
              <mc:Fallback>
                <p:oleObj name="Equation" r:id="rId17" imgW="431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595021" y="6234728"/>
                        <a:ext cx="464300" cy="30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99"/>
          <p:cNvSpPr txBox="1">
            <a:spLocks noChangeArrowheads="1"/>
          </p:cNvSpPr>
          <p:nvPr/>
        </p:nvSpPr>
        <p:spPr bwMode="auto">
          <a:xfrm>
            <a:off x="6338102" y="1828459"/>
            <a:ext cx="10896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altLang="vi-V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31078" y="4011834"/>
            <a:ext cx="4948123" cy="543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+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→ 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+   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45594" y="4449275"/>
            <a:ext cx="5311588" cy="368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→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 + 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45594" y="4778100"/>
            <a:ext cx="5543208" cy="3866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Zn →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COO)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 +  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431078" y="5137204"/>
            <a:ext cx="5543208" cy="406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CH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  + 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445594" y="6103081"/>
            <a:ext cx="5760922" cy="860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(RCOO)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    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3RCOONa </a:t>
            </a:r>
          </a:p>
          <a:p>
            <a:pPr lvl="0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+   C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493480" y="5472127"/>
            <a:ext cx="5760922" cy="860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+ K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 + CO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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+    H</a:t>
            </a:r>
            <a:r>
              <a:rPr lang="en-US" sz="2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</a:p>
        </p:txBody>
      </p:sp>
    </p:spTree>
    <p:extLst>
      <p:ext uri="{BB962C8B-B14F-4D97-AF65-F5344CB8AC3E}">
        <p14:creationId xmlns:p14="http://schemas.microsoft.com/office/powerpoint/2010/main" val="178704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  <p:bldP spid="43" grpId="0"/>
      <p:bldP spid="44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2610</Words>
  <Application>Microsoft Office PowerPoint</Application>
  <PresentationFormat>Widescreen</PresentationFormat>
  <Paragraphs>455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.VnArial</vt:lpstr>
      <vt:lpstr>.VnArialH</vt:lpstr>
      <vt:lpstr>.VnPark</vt:lpstr>
      <vt:lpstr>.VnTime</vt:lpstr>
      <vt:lpstr>Arial</vt:lpstr>
      <vt:lpstr>Calibri</vt:lpstr>
      <vt:lpstr>Cambria Math</vt:lpstr>
      <vt:lpstr>Symbol</vt:lpstr>
      <vt:lpstr>Times New Roman</vt:lpstr>
      <vt:lpstr>Wingdings</vt:lpstr>
      <vt:lpstr>Wingdings 3</vt:lpstr>
      <vt:lpstr>1_Default Design</vt:lpstr>
      <vt:lpstr>7_Default Design</vt:lpstr>
      <vt:lpstr>4_Default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 </vt:lpstr>
      <vt:lpstr>PowerPoint Presentation</vt:lpstr>
      <vt:lpstr>PowerPoint Presentation</vt:lpstr>
      <vt:lpstr>PowerPoint Presentation</vt:lpstr>
      <vt:lpstr>PowerPoint Presentation</vt:lpstr>
      <vt:lpstr>Câu1 : Để phản ứng hóa học giữa axit với muối xảy ra sau phản ứng phải có xuất hiện chất khí hoặc hiện tượng ……..?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Trang Nguyễn Thị</dc:creator>
  <cp:lastModifiedBy>Kim Trang Nguyễn Thị</cp:lastModifiedBy>
  <cp:revision>369</cp:revision>
  <dcterms:created xsi:type="dcterms:W3CDTF">2018-03-29T08:41:42Z</dcterms:created>
  <dcterms:modified xsi:type="dcterms:W3CDTF">2018-04-06T04:11:19Z</dcterms:modified>
</cp:coreProperties>
</file>